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4"/>
  </p:notesMasterIdLst>
  <p:sldIdLst>
    <p:sldId id="256" r:id="rId2"/>
    <p:sldId id="257" r:id="rId3"/>
    <p:sldId id="290" r:id="rId4"/>
    <p:sldId id="261" r:id="rId5"/>
    <p:sldId id="302" r:id="rId6"/>
    <p:sldId id="291" r:id="rId7"/>
    <p:sldId id="296" r:id="rId8"/>
    <p:sldId id="297" r:id="rId9"/>
    <p:sldId id="264" r:id="rId10"/>
    <p:sldId id="298" r:id="rId11"/>
    <p:sldId id="299" r:id="rId12"/>
    <p:sldId id="300" r:id="rId13"/>
    <p:sldId id="279" r:id="rId14"/>
    <p:sldId id="292" r:id="rId15"/>
    <p:sldId id="269" r:id="rId16"/>
    <p:sldId id="304" r:id="rId17"/>
    <p:sldId id="305" r:id="rId18"/>
    <p:sldId id="306" r:id="rId19"/>
    <p:sldId id="301" r:id="rId20"/>
    <p:sldId id="263" r:id="rId21"/>
    <p:sldId id="303" r:id="rId22"/>
    <p:sldId id="266"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899" autoAdjust="0"/>
    <p:restoredTop sz="90189" autoAdjust="0"/>
  </p:normalViewPr>
  <p:slideViewPr>
    <p:cSldViewPr snapToGrid="0">
      <p:cViewPr varScale="1">
        <p:scale>
          <a:sx n="96" d="100"/>
          <a:sy n="96" d="100"/>
        </p:scale>
        <p:origin x="156" y="84"/>
      </p:cViewPr>
      <p:guideLst/>
    </p:cSldViewPr>
  </p:slideViewPr>
  <p:notesTextViewPr>
    <p:cViewPr>
      <p:scale>
        <a:sx n="1" d="1"/>
        <a:sy n="1" d="1"/>
      </p:scale>
      <p:origin x="0" y="0"/>
    </p:cViewPr>
  </p:notesTextViewPr>
  <p:sorterViewPr>
    <p:cViewPr>
      <p:scale>
        <a:sx n="100" d="100"/>
        <a:sy n="100" d="100"/>
      </p:scale>
      <p:origin x="0" y="-690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diagrams/_rels/data1.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5" Type="http://schemas.openxmlformats.org/officeDocument/2006/relationships/image" Target="../media/image12.png"/><Relationship Id="rId10" Type="http://schemas.openxmlformats.org/officeDocument/2006/relationships/image" Target="../media/image17.svg"/><Relationship Id="rId4" Type="http://schemas.openxmlformats.org/officeDocument/2006/relationships/image" Target="../media/image11.svg"/><Relationship Id="rId9" Type="http://schemas.openxmlformats.org/officeDocument/2006/relationships/image" Target="../media/image16.png"/></Relationships>
</file>

<file path=ppt/diagrams/_rels/data2.xml.rels><?xml version="1.0" encoding="UTF-8" standalone="yes"?>
<Relationships xmlns="http://schemas.openxmlformats.org/package/2006/relationships"><Relationship Id="rId8" Type="http://schemas.openxmlformats.org/officeDocument/2006/relationships/image" Target="../media/image48.sv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image" Target="../media/image42.svg"/><Relationship Id="rId1" Type="http://schemas.openxmlformats.org/officeDocument/2006/relationships/image" Target="../media/image41.png"/><Relationship Id="rId6" Type="http://schemas.openxmlformats.org/officeDocument/2006/relationships/image" Target="../media/image46.svg"/><Relationship Id="rId5" Type="http://schemas.openxmlformats.org/officeDocument/2006/relationships/image" Target="../media/image45.png"/><Relationship Id="rId4" Type="http://schemas.openxmlformats.org/officeDocument/2006/relationships/image" Target="../media/image44.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5" Type="http://schemas.openxmlformats.org/officeDocument/2006/relationships/image" Target="../media/image12.png"/><Relationship Id="rId10" Type="http://schemas.openxmlformats.org/officeDocument/2006/relationships/image" Target="../media/image17.svg"/><Relationship Id="rId4" Type="http://schemas.openxmlformats.org/officeDocument/2006/relationships/image" Target="../media/image11.svg"/><Relationship Id="rId9" Type="http://schemas.openxmlformats.org/officeDocument/2006/relationships/image" Target="../media/image16.png"/></Relationships>
</file>

<file path=ppt/diagrams/_rels/drawing2.xml.rels><?xml version="1.0" encoding="UTF-8" standalone="yes"?>
<Relationships xmlns="http://schemas.openxmlformats.org/package/2006/relationships"><Relationship Id="rId8" Type="http://schemas.openxmlformats.org/officeDocument/2006/relationships/image" Target="../media/image48.sv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image" Target="../media/image42.svg"/><Relationship Id="rId1" Type="http://schemas.openxmlformats.org/officeDocument/2006/relationships/image" Target="../media/image41.png"/><Relationship Id="rId6" Type="http://schemas.openxmlformats.org/officeDocument/2006/relationships/image" Target="../media/image46.svg"/><Relationship Id="rId5" Type="http://schemas.openxmlformats.org/officeDocument/2006/relationships/image" Target="../media/image45.png"/><Relationship Id="rId4" Type="http://schemas.openxmlformats.org/officeDocument/2006/relationships/image" Target="../media/image44.svg"/></Relationships>
</file>

<file path=ppt/diagrams/colors1.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8AF106C-7133-4991-9F5A-0EDA282159A1}"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FA389DC4-97D3-494B-A4BE-81052DA03AF2}">
      <dgm:prSet/>
      <dgm:spPr/>
      <dgm:t>
        <a:bodyPr/>
        <a:lstStyle/>
        <a:p>
          <a:r>
            <a:rPr lang="en-US"/>
            <a:t>Repo created with .gitignore / secrets.toml, for housing API keys in Streamlit</a:t>
          </a:r>
        </a:p>
      </dgm:t>
    </dgm:pt>
    <dgm:pt modelId="{FDE16D04-855B-4189-ACB8-FAF6C952D518}" type="parTrans" cxnId="{F8A9437B-1BA9-46FB-84CE-C310B5949A87}">
      <dgm:prSet/>
      <dgm:spPr/>
      <dgm:t>
        <a:bodyPr/>
        <a:lstStyle/>
        <a:p>
          <a:endParaRPr lang="en-US"/>
        </a:p>
      </dgm:t>
    </dgm:pt>
    <dgm:pt modelId="{310F108B-6CF8-4A90-B574-7D0EAA98EC80}" type="sibTrans" cxnId="{F8A9437B-1BA9-46FB-84CE-C310B5949A87}">
      <dgm:prSet/>
      <dgm:spPr/>
      <dgm:t>
        <a:bodyPr/>
        <a:lstStyle/>
        <a:p>
          <a:endParaRPr lang="en-US"/>
        </a:p>
      </dgm:t>
    </dgm:pt>
    <dgm:pt modelId="{972B2806-B2BB-484A-A4FA-192674E84632}">
      <dgm:prSet/>
      <dgm:spPr/>
      <dgm:t>
        <a:bodyPr/>
        <a:lstStyle/>
        <a:p>
          <a:r>
            <a:rPr lang="en-US"/>
            <a:t>Downloaded the .csv file from Kaggle, read it into a df</a:t>
          </a:r>
        </a:p>
      </dgm:t>
    </dgm:pt>
    <dgm:pt modelId="{CB46913D-7077-490D-B091-B0AF23B7B14C}" type="parTrans" cxnId="{0CE05712-040F-4646-8065-A63FC1F85BB3}">
      <dgm:prSet/>
      <dgm:spPr/>
      <dgm:t>
        <a:bodyPr/>
        <a:lstStyle/>
        <a:p>
          <a:endParaRPr lang="en-US"/>
        </a:p>
      </dgm:t>
    </dgm:pt>
    <dgm:pt modelId="{0F721B18-061E-41F7-894D-A1262A5C704E}" type="sibTrans" cxnId="{0CE05712-040F-4646-8065-A63FC1F85BB3}">
      <dgm:prSet/>
      <dgm:spPr/>
      <dgm:t>
        <a:bodyPr/>
        <a:lstStyle/>
        <a:p>
          <a:endParaRPr lang="en-US"/>
        </a:p>
      </dgm:t>
    </dgm:pt>
    <dgm:pt modelId="{15F47E8C-FE1C-4210-BB85-5389AFD29C01}">
      <dgm:prSet/>
      <dgm:spPr/>
      <dgm:t>
        <a:bodyPr/>
        <a:lstStyle/>
        <a:p>
          <a:r>
            <a:rPr lang="en-US"/>
            <a:t>5110 rows, 12 columns - only “bmi” column had NaNs</a:t>
          </a:r>
        </a:p>
      </dgm:t>
    </dgm:pt>
    <dgm:pt modelId="{186A1072-785B-42BB-85C7-CEC4E96F1E99}" type="parTrans" cxnId="{97643DAC-064B-4115-994A-2E42E1E71B0D}">
      <dgm:prSet/>
      <dgm:spPr/>
      <dgm:t>
        <a:bodyPr/>
        <a:lstStyle/>
        <a:p>
          <a:endParaRPr lang="en-US"/>
        </a:p>
      </dgm:t>
    </dgm:pt>
    <dgm:pt modelId="{6452CC8C-95D9-4761-BC6F-A2EF3F2F93B0}" type="sibTrans" cxnId="{97643DAC-064B-4115-994A-2E42E1E71B0D}">
      <dgm:prSet/>
      <dgm:spPr/>
      <dgm:t>
        <a:bodyPr/>
        <a:lstStyle/>
        <a:p>
          <a:endParaRPr lang="en-US"/>
        </a:p>
      </dgm:t>
    </dgm:pt>
    <dgm:pt modelId="{C4266561-CB3F-42E6-B5AC-D054A887C826}">
      <dgm:prSet/>
      <dgm:spPr/>
      <dgm:t>
        <a:bodyPr/>
        <a:lstStyle/>
        <a:p>
          <a:r>
            <a:rPr lang="en-US"/>
            <a:t>Dropped NaN rows, was left with 4909 rows - small impact, no need to fill </a:t>
          </a:r>
        </a:p>
      </dgm:t>
    </dgm:pt>
    <dgm:pt modelId="{247107FD-3E06-45A1-968F-90F361EB5681}" type="parTrans" cxnId="{34526C8D-255E-478A-8A3C-A02DAB07469E}">
      <dgm:prSet/>
      <dgm:spPr/>
      <dgm:t>
        <a:bodyPr/>
        <a:lstStyle/>
        <a:p>
          <a:endParaRPr lang="en-US"/>
        </a:p>
      </dgm:t>
    </dgm:pt>
    <dgm:pt modelId="{1A5C68EE-2232-41F9-8D59-37A3D8641B4C}" type="sibTrans" cxnId="{34526C8D-255E-478A-8A3C-A02DAB07469E}">
      <dgm:prSet/>
      <dgm:spPr/>
      <dgm:t>
        <a:bodyPr/>
        <a:lstStyle/>
        <a:p>
          <a:endParaRPr lang="en-US"/>
        </a:p>
      </dgm:t>
    </dgm:pt>
    <dgm:pt modelId="{7A87EEB1-EF9C-4421-B1E8-60C7AB376DE7}">
      <dgm:prSet/>
      <dgm:spPr/>
      <dgm:t>
        <a:bodyPr/>
        <a:lstStyle/>
        <a:p>
          <a:r>
            <a:rPr lang="en-US"/>
            <a:t>Copied the df and removed the y-prediction column “stroke”</a:t>
          </a:r>
        </a:p>
      </dgm:t>
    </dgm:pt>
    <dgm:pt modelId="{85AF21EF-4917-40F2-86C0-FE63F069BA07}" type="parTrans" cxnId="{8D8B9506-17C6-4FE5-8D9E-FE2086461696}">
      <dgm:prSet/>
      <dgm:spPr/>
      <dgm:t>
        <a:bodyPr/>
        <a:lstStyle/>
        <a:p>
          <a:endParaRPr lang="en-US"/>
        </a:p>
      </dgm:t>
    </dgm:pt>
    <dgm:pt modelId="{26BA63C1-9D51-4A93-B5CC-EE5BEA2AFE04}" type="sibTrans" cxnId="{8D8B9506-17C6-4FE5-8D9E-FE2086461696}">
      <dgm:prSet/>
      <dgm:spPr/>
      <dgm:t>
        <a:bodyPr/>
        <a:lstStyle/>
        <a:p>
          <a:endParaRPr lang="en-US"/>
        </a:p>
      </dgm:t>
    </dgm:pt>
    <dgm:pt modelId="{AEFE390B-1A86-483E-9421-64F012D64930}">
      <dgm:prSet/>
      <dgm:spPr/>
      <dgm:t>
        <a:bodyPr/>
        <a:lstStyle/>
        <a:p>
          <a:r>
            <a:rPr lang="en-US"/>
            <a:t>Column dtypes: float64(3), int64(3), object(5) </a:t>
          </a:r>
        </a:p>
      </dgm:t>
    </dgm:pt>
    <dgm:pt modelId="{983B7A46-C6FC-44BB-82FF-782E03F69144}" type="parTrans" cxnId="{0D287E71-6279-473C-AA85-C7DCE013DF0C}">
      <dgm:prSet/>
      <dgm:spPr/>
      <dgm:t>
        <a:bodyPr/>
        <a:lstStyle/>
        <a:p>
          <a:endParaRPr lang="en-US"/>
        </a:p>
      </dgm:t>
    </dgm:pt>
    <dgm:pt modelId="{3C842762-3F92-4853-BA22-D62152110C20}" type="sibTrans" cxnId="{0D287E71-6279-473C-AA85-C7DCE013DF0C}">
      <dgm:prSet/>
      <dgm:spPr/>
      <dgm:t>
        <a:bodyPr/>
        <a:lstStyle/>
        <a:p>
          <a:endParaRPr lang="en-US"/>
        </a:p>
      </dgm:t>
    </dgm:pt>
    <dgm:pt modelId="{6336B8C7-9BA9-467F-9F7B-0DBEA15206C5}">
      <dgm:prSet/>
      <dgm:spPr/>
      <dgm:t>
        <a:bodyPr/>
        <a:lstStyle/>
        <a:p>
          <a:r>
            <a:rPr lang="en-US"/>
            <a:t>Int: 1s and 0s we left alone</a:t>
          </a:r>
        </a:p>
      </dgm:t>
    </dgm:pt>
    <dgm:pt modelId="{0CF77951-5A77-4A19-A33F-310BE18DE114}" type="parTrans" cxnId="{8150C823-3E5D-4819-B608-7BF0B99A6BF5}">
      <dgm:prSet/>
      <dgm:spPr/>
      <dgm:t>
        <a:bodyPr/>
        <a:lstStyle/>
        <a:p>
          <a:endParaRPr lang="en-US"/>
        </a:p>
      </dgm:t>
    </dgm:pt>
    <dgm:pt modelId="{6C3509FE-5243-4353-AA73-02C09A7F7F90}" type="sibTrans" cxnId="{8150C823-3E5D-4819-B608-7BF0B99A6BF5}">
      <dgm:prSet/>
      <dgm:spPr/>
      <dgm:t>
        <a:bodyPr/>
        <a:lstStyle/>
        <a:p>
          <a:endParaRPr lang="en-US"/>
        </a:p>
      </dgm:t>
    </dgm:pt>
    <dgm:pt modelId="{14B4BD13-33BB-40E2-BEC5-943A46D3046F}">
      <dgm:prSet/>
      <dgm:spPr/>
      <dgm:t>
        <a:bodyPr/>
        <a:lstStyle/>
        <a:p>
          <a:r>
            <a:rPr lang="en-US"/>
            <a:t>Object: OneHotEncoder </a:t>
          </a:r>
        </a:p>
      </dgm:t>
    </dgm:pt>
    <dgm:pt modelId="{42010E1A-BFC6-4B13-9ED5-295F9F55FB11}" type="parTrans" cxnId="{1EAB8E8F-D000-4E90-A587-17D027CA28BC}">
      <dgm:prSet/>
      <dgm:spPr/>
      <dgm:t>
        <a:bodyPr/>
        <a:lstStyle/>
        <a:p>
          <a:endParaRPr lang="en-US"/>
        </a:p>
      </dgm:t>
    </dgm:pt>
    <dgm:pt modelId="{271134CB-5ABD-401F-942C-7BDB9E8CF41C}" type="sibTrans" cxnId="{1EAB8E8F-D000-4E90-A587-17D027CA28BC}">
      <dgm:prSet/>
      <dgm:spPr/>
      <dgm:t>
        <a:bodyPr/>
        <a:lstStyle/>
        <a:p>
          <a:endParaRPr lang="en-US"/>
        </a:p>
      </dgm:t>
    </dgm:pt>
    <dgm:pt modelId="{C309AED6-E11D-4675-B8E9-22305178ED74}" type="pres">
      <dgm:prSet presAssocID="{78AF106C-7133-4991-9F5A-0EDA282159A1}" presName="root" presStyleCnt="0">
        <dgm:presLayoutVars>
          <dgm:dir/>
          <dgm:resizeHandles val="exact"/>
        </dgm:presLayoutVars>
      </dgm:prSet>
      <dgm:spPr/>
    </dgm:pt>
    <dgm:pt modelId="{2EBF5FDF-8239-4BB9-8842-1D17E3A6DF08}" type="pres">
      <dgm:prSet presAssocID="{FA389DC4-97D3-494B-A4BE-81052DA03AF2}" presName="compNode" presStyleCnt="0"/>
      <dgm:spPr/>
    </dgm:pt>
    <dgm:pt modelId="{BE3E2B22-614C-414D-A85E-E097880FBBE9}" type="pres">
      <dgm:prSet presAssocID="{FA389DC4-97D3-494B-A4BE-81052DA03AF2}" presName="bgRect" presStyleLbl="bgShp" presStyleIdx="0" presStyleCnt="5"/>
      <dgm:spPr/>
    </dgm:pt>
    <dgm:pt modelId="{C69797D6-6DA9-4CB1-8A5E-4F6E3D5BC823}" type="pres">
      <dgm:prSet presAssocID="{FA389DC4-97D3-494B-A4BE-81052DA03AF2}"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eart Lock"/>
        </a:ext>
      </dgm:extLst>
    </dgm:pt>
    <dgm:pt modelId="{F0E680E7-1642-43C0-9CF6-EFFF2E56EFE4}" type="pres">
      <dgm:prSet presAssocID="{FA389DC4-97D3-494B-A4BE-81052DA03AF2}" presName="spaceRect" presStyleCnt="0"/>
      <dgm:spPr/>
    </dgm:pt>
    <dgm:pt modelId="{FE0A3F6D-9BEF-46C1-A189-D73EAFA1C41D}" type="pres">
      <dgm:prSet presAssocID="{FA389DC4-97D3-494B-A4BE-81052DA03AF2}" presName="parTx" presStyleLbl="revTx" presStyleIdx="0" presStyleCnt="7">
        <dgm:presLayoutVars>
          <dgm:chMax val="0"/>
          <dgm:chPref val="0"/>
        </dgm:presLayoutVars>
      </dgm:prSet>
      <dgm:spPr/>
    </dgm:pt>
    <dgm:pt modelId="{50D32E36-C6B4-4C5F-8BEF-C8B3F8230E44}" type="pres">
      <dgm:prSet presAssocID="{310F108B-6CF8-4A90-B574-7D0EAA98EC80}" presName="sibTrans" presStyleCnt="0"/>
      <dgm:spPr/>
    </dgm:pt>
    <dgm:pt modelId="{A227112E-3B36-436E-B3D3-48341728A03A}" type="pres">
      <dgm:prSet presAssocID="{972B2806-B2BB-484A-A4FA-192674E84632}" presName="compNode" presStyleCnt="0"/>
      <dgm:spPr/>
    </dgm:pt>
    <dgm:pt modelId="{9565DCAE-DA0E-4DB1-BA0E-6CC292A0FA99}" type="pres">
      <dgm:prSet presAssocID="{972B2806-B2BB-484A-A4FA-192674E84632}" presName="bgRect" presStyleLbl="bgShp" presStyleIdx="1" presStyleCnt="5"/>
      <dgm:spPr/>
    </dgm:pt>
    <dgm:pt modelId="{5FFF0B73-36C6-40AB-9DDF-515F19376B2A}" type="pres">
      <dgm:prSet presAssocID="{972B2806-B2BB-484A-A4FA-192674E84632}"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ownload"/>
        </a:ext>
      </dgm:extLst>
    </dgm:pt>
    <dgm:pt modelId="{9DEA810F-88C1-43A0-965E-941B38F5D715}" type="pres">
      <dgm:prSet presAssocID="{972B2806-B2BB-484A-A4FA-192674E84632}" presName="spaceRect" presStyleCnt="0"/>
      <dgm:spPr/>
    </dgm:pt>
    <dgm:pt modelId="{E3083182-6778-4279-9A27-9417F89C2AEA}" type="pres">
      <dgm:prSet presAssocID="{972B2806-B2BB-484A-A4FA-192674E84632}" presName="parTx" presStyleLbl="revTx" presStyleIdx="1" presStyleCnt="7">
        <dgm:presLayoutVars>
          <dgm:chMax val="0"/>
          <dgm:chPref val="0"/>
        </dgm:presLayoutVars>
      </dgm:prSet>
      <dgm:spPr/>
    </dgm:pt>
    <dgm:pt modelId="{AA251C22-67C1-4824-97D9-94859289BB88}" type="pres">
      <dgm:prSet presAssocID="{0F721B18-061E-41F7-894D-A1262A5C704E}" presName="sibTrans" presStyleCnt="0"/>
      <dgm:spPr/>
    </dgm:pt>
    <dgm:pt modelId="{5EAE5533-1DB2-4E5E-B7F5-ED6511589737}" type="pres">
      <dgm:prSet presAssocID="{15F47E8C-FE1C-4210-BB85-5389AFD29C01}" presName="compNode" presStyleCnt="0"/>
      <dgm:spPr/>
    </dgm:pt>
    <dgm:pt modelId="{E3A8F8F8-7346-435C-B232-3EEDDAB902D1}" type="pres">
      <dgm:prSet presAssocID="{15F47E8C-FE1C-4210-BB85-5389AFD29C01}" presName="bgRect" presStyleLbl="bgShp" presStyleIdx="2" presStyleCnt="5"/>
      <dgm:spPr/>
    </dgm:pt>
    <dgm:pt modelId="{165E9D31-E431-456B-8F50-B91382C6D781}" type="pres">
      <dgm:prSet presAssocID="{15F47E8C-FE1C-4210-BB85-5389AFD29C01}"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able"/>
        </a:ext>
      </dgm:extLst>
    </dgm:pt>
    <dgm:pt modelId="{CDFD6647-A1EC-4053-A764-267F89E957D5}" type="pres">
      <dgm:prSet presAssocID="{15F47E8C-FE1C-4210-BB85-5389AFD29C01}" presName="spaceRect" presStyleCnt="0"/>
      <dgm:spPr/>
    </dgm:pt>
    <dgm:pt modelId="{49025A59-C3F4-435B-9448-2D2EE54AF124}" type="pres">
      <dgm:prSet presAssocID="{15F47E8C-FE1C-4210-BB85-5389AFD29C01}" presName="parTx" presStyleLbl="revTx" presStyleIdx="2" presStyleCnt="7">
        <dgm:presLayoutVars>
          <dgm:chMax val="0"/>
          <dgm:chPref val="0"/>
        </dgm:presLayoutVars>
      </dgm:prSet>
      <dgm:spPr/>
    </dgm:pt>
    <dgm:pt modelId="{848FF944-974A-4DEC-B6DF-2EAAAC57ABAF}" type="pres">
      <dgm:prSet presAssocID="{15F47E8C-FE1C-4210-BB85-5389AFD29C01}" presName="desTx" presStyleLbl="revTx" presStyleIdx="3" presStyleCnt="7">
        <dgm:presLayoutVars/>
      </dgm:prSet>
      <dgm:spPr/>
    </dgm:pt>
    <dgm:pt modelId="{AD95D148-A9A5-434B-AF19-4D1507E975B5}" type="pres">
      <dgm:prSet presAssocID="{6452CC8C-95D9-4761-BC6F-A2EF3F2F93B0}" presName="sibTrans" presStyleCnt="0"/>
      <dgm:spPr/>
    </dgm:pt>
    <dgm:pt modelId="{43849B34-D933-4848-8C70-8C8D65DE533F}" type="pres">
      <dgm:prSet presAssocID="{7A87EEB1-EF9C-4421-B1E8-60C7AB376DE7}" presName="compNode" presStyleCnt="0"/>
      <dgm:spPr/>
    </dgm:pt>
    <dgm:pt modelId="{3E5F6A08-3EFB-46B4-BC76-4FBC5FA22AA5}" type="pres">
      <dgm:prSet presAssocID="{7A87EEB1-EF9C-4421-B1E8-60C7AB376DE7}" presName="bgRect" presStyleLbl="bgShp" presStyleIdx="3" presStyleCnt="5"/>
      <dgm:spPr/>
    </dgm:pt>
    <dgm:pt modelId="{15EF6C57-41E7-4BA5-8790-72F7E836FC1F}" type="pres">
      <dgm:prSet presAssocID="{7A87EEB1-EF9C-4421-B1E8-60C7AB376DE7}"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hredder"/>
        </a:ext>
      </dgm:extLst>
    </dgm:pt>
    <dgm:pt modelId="{7BBF3498-AD5B-4243-813D-0085BDB7604F}" type="pres">
      <dgm:prSet presAssocID="{7A87EEB1-EF9C-4421-B1E8-60C7AB376DE7}" presName="spaceRect" presStyleCnt="0"/>
      <dgm:spPr/>
    </dgm:pt>
    <dgm:pt modelId="{8127CBBA-5E7A-4E3E-9926-67CBC00E76FE}" type="pres">
      <dgm:prSet presAssocID="{7A87EEB1-EF9C-4421-B1E8-60C7AB376DE7}" presName="parTx" presStyleLbl="revTx" presStyleIdx="4" presStyleCnt="7">
        <dgm:presLayoutVars>
          <dgm:chMax val="0"/>
          <dgm:chPref val="0"/>
        </dgm:presLayoutVars>
      </dgm:prSet>
      <dgm:spPr/>
    </dgm:pt>
    <dgm:pt modelId="{444BC373-EE21-4CFF-AC5F-8E8399EF4FCE}" type="pres">
      <dgm:prSet presAssocID="{26BA63C1-9D51-4A93-B5CC-EE5BEA2AFE04}" presName="sibTrans" presStyleCnt="0"/>
      <dgm:spPr/>
    </dgm:pt>
    <dgm:pt modelId="{411D53BA-534E-4751-BE33-9D552AB8920E}" type="pres">
      <dgm:prSet presAssocID="{AEFE390B-1A86-483E-9421-64F012D64930}" presName="compNode" presStyleCnt="0"/>
      <dgm:spPr/>
    </dgm:pt>
    <dgm:pt modelId="{1E6D3798-457E-4AD6-BE4E-3920ED020D39}" type="pres">
      <dgm:prSet presAssocID="{AEFE390B-1A86-483E-9421-64F012D64930}" presName="bgRect" presStyleLbl="bgShp" presStyleIdx="4" presStyleCnt="5"/>
      <dgm:spPr/>
    </dgm:pt>
    <dgm:pt modelId="{D54E5DB5-2AC0-4FC7-B0D5-E2EFCB5FE649}" type="pres">
      <dgm:prSet presAssocID="{AEFE390B-1A86-483E-9421-64F012D64930}"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Hierarchy"/>
        </a:ext>
      </dgm:extLst>
    </dgm:pt>
    <dgm:pt modelId="{960C11E3-7DBA-4051-94C6-75C365AC894C}" type="pres">
      <dgm:prSet presAssocID="{AEFE390B-1A86-483E-9421-64F012D64930}" presName="spaceRect" presStyleCnt="0"/>
      <dgm:spPr/>
    </dgm:pt>
    <dgm:pt modelId="{0F3FDE4F-914C-4210-A302-789C07ADC82D}" type="pres">
      <dgm:prSet presAssocID="{AEFE390B-1A86-483E-9421-64F012D64930}" presName="parTx" presStyleLbl="revTx" presStyleIdx="5" presStyleCnt="7">
        <dgm:presLayoutVars>
          <dgm:chMax val="0"/>
          <dgm:chPref val="0"/>
        </dgm:presLayoutVars>
      </dgm:prSet>
      <dgm:spPr/>
    </dgm:pt>
    <dgm:pt modelId="{F127AEDD-A080-42A4-B9BF-155F48F5C654}" type="pres">
      <dgm:prSet presAssocID="{AEFE390B-1A86-483E-9421-64F012D64930}" presName="desTx" presStyleLbl="revTx" presStyleIdx="6" presStyleCnt="7">
        <dgm:presLayoutVars/>
      </dgm:prSet>
      <dgm:spPr/>
    </dgm:pt>
  </dgm:ptLst>
  <dgm:cxnLst>
    <dgm:cxn modelId="{8D8B9506-17C6-4FE5-8D9E-FE2086461696}" srcId="{78AF106C-7133-4991-9F5A-0EDA282159A1}" destId="{7A87EEB1-EF9C-4421-B1E8-60C7AB376DE7}" srcOrd="3" destOrd="0" parTransId="{85AF21EF-4917-40F2-86C0-FE63F069BA07}" sibTransId="{26BA63C1-9D51-4A93-B5CC-EE5BEA2AFE04}"/>
    <dgm:cxn modelId="{D4970C0C-42C4-4598-B26C-B9186C5EA034}" type="presOf" srcId="{78AF106C-7133-4991-9F5A-0EDA282159A1}" destId="{C309AED6-E11D-4675-B8E9-22305178ED74}" srcOrd="0" destOrd="0" presId="urn:microsoft.com/office/officeart/2018/2/layout/IconVerticalSolidList"/>
    <dgm:cxn modelId="{0CE05712-040F-4646-8065-A63FC1F85BB3}" srcId="{78AF106C-7133-4991-9F5A-0EDA282159A1}" destId="{972B2806-B2BB-484A-A4FA-192674E84632}" srcOrd="1" destOrd="0" parTransId="{CB46913D-7077-490D-B091-B0AF23B7B14C}" sibTransId="{0F721B18-061E-41F7-894D-A1262A5C704E}"/>
    <dgm:cxn modelId="{BF500619-9668-464C-B018-B712F6A2138C}" type="presOf" srcId="{7A87EEB1-EF9C-4421-B1E8-60C7AB376DE7}" destId="{8127CBBA-5E7A-4E3E-9926-67CBC00E76FE}" srcOrd="0" destOrd="0" presId="urn:microsoft.com/office/officeart/2018/2/layout/IconVerticalSolidList"/>
    <dgm:cxn modelId="{8150C823-3E5D-4819-B608-7BF0B99A6BF5}" srcId="{AEFE390B-1A86-483E-9421-64F012D64930}" destId="{6336B8C7-9BA9-467F-9F7B-0DBEA15206C5}" srcOrd="0" destOrd="0" parTransId="{0CF77951-5A77-4A19-A33F-310BE18DE114}" sibTransId="{6C3509FE-5243-4353-AA73-02C09A7F7F90}"/>
    <dgm:cxn modelId="{0621B46E-1C4C-40B1-9EC8-0DB5F6D579A6}" type="presOf" srcId="{FA389DC4-97D3-494B-A4BE-81052DA03AF2}" destId="{FE0A3F6D-9BEF-46C1-A189-D73EAFA1C41D}" srcOrd="0" destOrd="0" presId="urn:microsoft.com/office/officeart/2018/2/layout/IconVerticalSolidList"/>
    <dgm:cxn modelId="{0D287E71-6279-473C-AA85-C7DCE013DF0C}" srcId="{78AF106C-7133-4991-9F5A-0EDA282159A1}" destId="{AEFE390B-1A86-483E-9421-64F012D64930}" srcOrd="4" destOrd="0" parTransId="{983B7A46-C6FC-44BB-82FF-782E03F69144}" sibTransId="{3C842762-3F92-4853-BA22-D62152110C20}"/>
    <dgm:cxn modelId="{F8A9437B-1BA9-46FB-84CE-C310B5949A87}" srcId="{78AF106C-7133-4991-9F5A-0EDA282159A1}" destId="{FA389DC4-97D3-494B-A4BE-81052DA03AF2}" srcOrd="0" destOrd="0" parTransId="{FDE16D04-855B-4189-ACB8-FAF6C952D518}" sibTransId="{310F108B-6CF8-4A90-B574-7D0EAA98EC80}"/>
    <dgm:cxn modelId="{34526C8D-255E-478A-8A3C-A02DAB07469E}" srcId="{15F47E8C-FE1C-4210-BB85-5389AFD29C01}" destId="{C4266561-CB3F-42E6-B5AC-D054A887C826}" srcOrd="0" destOrd="0" parTransId="{247107FD-3E06-45A1-968F-90F361EB5681}" sibTransId="{1A5C68EE-2232-41F9-8D59-37A3D8641B4C}"/>
    <dgm:cxn modelId="{1EAB8E8F-D000-4E90-A587-17D027CA28BC}" srcId="{AEFE390B-1A86-483E-9421-64F012D64930}" destId="{14B4BD13-33BB-40E2-BEC5-943A46D3046F}" srcOrd="1" destOrd="0" parTransId="{42010E1A-BFC6-4B13-9ED5-295F9F55FB11}" sibTransId="{271134CB-5ABD-401F-942C-7BDB9E8CF41C}"/>
    <dgm:cxn modelId="{AA368F93-FB16-4C4B-9B38-DAB10A15C11D}" type="presOf" srcId="{AEFE390B-1A86-483E-9421-64F012D64930}" destId="{0F3FDE4F-914C-4210-A302-789C07ADC82D}" srcOrd="0" destOrd="0" presId="urn:microsoft.com/office/officeart/2018/2/layout/IconVerticalSolidList"/>
    <dgm:cxn modelId="{97643DAC-064B-4115-994A-2E42E1E71B0D}" srcId="{78AF106C-7133-4991-9F5A-0EDA282159A1}" destId="{15F47E8C-FE1C-4210-BB85-5389AFD29C01}" srcOrd="2" destOrd="0" parTransId="{186A1072-785B-42BB-85C7-CEC4E96F1E99}" sibTransId="{6452CC8C-95D9-4761-BC6F-A2EF3F2F93B0}"/>
    <dgm:cxn modelId="{8B7C49CD-8512-4EC9-BC5B-CD08980A1F2B}" type="presOf" srcId="{14B4BD13-33BB-40E2-BEC5-943A46D3046F}" destId="{F127AEDD-A080-42A4-B9BF-155F48F5C654}" srcOrd="0" destOrd="1" presId="urn:microsoft.com/office/officeart/2018/2/layout/IconVerticalSolidList"/>
    <dgm:cxn modelId="{97387BDB-147C-49DF-906F-88FCEC763E5D}" type="presOf" srcId="{15F47E8C-FE1C-4210-BB85-5389AFD29C01}" destId="{49025A59-C3F4-435B-9448-2D2EE54AF124}" srcOrd="0" destOrd="0" presId="urn:microsoft.com/office/officeart/2018/2/layout/IconVerticalSolidList"/>
    <dgm:cxn modelId="{62D390E3-61A8-4CF7-886A-B57FE88373EB}" type="presOf" srcId="{972B2806-B2BB-484A-A4FA-192674E84632}" destId="{E3083182-6778-4279-9A27-9417F89C2AEA}" srcOrd="0" destOrd="0" presId="urn:microsoft.com/office/officeart/2018/2/layout/IconVerticalSolidList"/>
    <dgm:cxn modelId="{09377FEE-BD3F-414C-9189-B4534A891B97}" type="presOf" srcId="{6336B8C7-9BA9-467F-9F7B-0DBEA15206C5}" destId="{F127AEDD-A080-42A4-B9BF-155F48F5C654}" srcOrd="0" destOrd="0" presId="urn:microsoft.com/office/officeart/2018/2/layout/IconVerticalSolidList"/>
    <dgm:cxn modelId="{612D22FD-EA20-4D5F-873F-91A01E95B25E}" type="presOf" srcId="{C4266561-CB3F-42E6-B5AC-D054A887C826}" destId="{848FF944-974A-4DEC-B6DF-2EAAAC57ABAF}" srcOrd="0" destOrd="0" presId="urn:microsoft.com/office/officeart/2018/2/layout/IconVerticalSolidList"/>
    <dgm:cxn modelId="{7090A5FD-7A9A-46E6-9089-F43D8EFF3090}" type="presParOf" srcId="{C309AED6-E11D-4675-B8E9-22305178ED74}" destId="{2EBF5FDF-8239-4BB9-8842-1D17E3A6DF08}" srcOrd="0" destOrd="0" presId="urn:microsoft.com/office/officeart/2018/2/layout/IconVerticalSolidList"/>
    <dgm:cxn modelId="{8B7D3AB9-E93D-4A40-9650-12C57739ACDA}" type="presParOf" srcId="{2EBF5FDF-8239-4BB9-8842-1D17E3A6DF08}" destId="{BE3E2B22-614C-414D-A85E-E097880FBBE9}" srcOrd="0" destOrd="0" presId="urn:microsoft.com/office/officeart/2018/2/layout/IconVerticalSolidList"/>
    <dgm:cxn modelId="{2033EBB8-451C-4073-B6E7-8788FBC52CE0}" type="presParOf" srcId="{2EBF5FDF-8239-4BB9-8842-1D17E3A6DF08}" destId="{C69797D6-6DA9-4CB1-8A5E-4F6E3D5BC823}" srcOrd="1" destOrd="0" presId="urn:microsoft.com/office/officeart/2018/2/layout/IconVerticalSolidList"/>
    <dgm:cxn modelId="{01D7EFFD-22B5-4995-8E8E-7F6E67AE8650}" type="presParOf" srcId="{2EBF5FDF-8239-4BB9-8842-1D17E3A6DF08}" destId="{F0E680E7-1642-43C0-9CF6-EFFF2E56EFE4}" srcOrd="2" destOrd="0" presId="urn:microsoft.com/office/officeart/2018/2/layout/IconVerticalSolidList"/>
    <dgm:cxn modelId="{A57E3973-08FD-4DF1-81D0-D1D806970526}" type="presParOf" srcId="{2EBF5FDF-8239-4BB9-8842-1D17E3A6DF08}" destId="{FE0A3F6D-9BEF-46C1-A189-D73EAFA1C41D}" srcOrd="3" destOrd="0" presId="urn:microsoft.com/office/officeart/2018/2/layout/IconVerticalSolidList"/>
    <dgm:cxn modelId="{72A63759-9711-40C9-A150-16BE560863DC}" type="presParOf" srcId="{C309AED6-E11D-4675-B8E9-22305178ED74}" destId="{50D32E36-C6B4-4C5F-8BEF-C8B3F8230E44}" srcOrd="1" destOrd="0" presId="urn:microsoft.com/office/officeart/2018/2/layout/IconVerticalSolidList"/>
    <dgm:cxn modelId="{46AE495A-77BF-4998-8128-F1085BBB3F33}" type="presParOf" srcId="{C309AED6-E11D-4675-B8E9-22305178ED74}" destId="{A227112E-3B36-436E-B3D3-48341728A03A}" srcOrd="2" destOrd="0" presId="urn:microsoft.com/office/officeart/2018/2/layout/IconVerticalSolidList"/>
    <dgm:cxn modelId="{7E882A89-CD98-48D1-988F-A87FF723C80A}" type="presParOf" srcId="{A227112E-3B36-436E-B3D3-48341728A03A}" destId="{9565DCAE-DA0E-4DB1-BA0E-6CC292A0FA99}" srcOrd="0" destOrd="0" presId="urn:microsoft.com/office/officeart/2018/2/layout/IconVerticalSolidList"/>
    <dgm:cxn modelId="{29049AA2-57F5-456E-93FB-BFE798E6D8C0}" type="presParOf" srcId="{A227112E-3B36-436E-B3D3-48341728A03A}" destId="{5FFF0B73-36C6-40AB-9DDF-515F19376B2A}" srcOrd="1" destOrd="0" presId="urn:microsoft.com/office/officeart/2018/2/layout/IconVerticalSolidList"/>
    <dgm:cxn modelId="{87C3AD3B-AAA9-4BF2-B504-8B8019CE6012}" type="presParOf" srcId="{A227112E-3B36-436E-B3D3-48341728A03A}" destId="{9DEA810F-88C1-43A0-965E-941B38F5D715}" srcOrd="2" destOrd="0" presId="urn:microsoft.com/office/officeart/2018/2/layout/IconVerticalSolidList"/>
    <dgm:cxn modelId="{99E9BA69-2040-4C7C-A4C5-544B13F3DD47}" type="presParOf" srcId="{A227112E-3B36-436E-B3D3-48341728A03A}" destId="{E3083182-6778-4279-9A27-9417F89C2AEA}" srcOrd="3" destOrd="0" presId="urn:microsoft.com/office/officeart/2018/2/layout/IconVerticalSolidList"/>
    <dgm:cxn modelId="{DBE87242-95E7-430C-9896-0CDE01A46A5A}" type="presParOf" srcId="{C309AED6-E11D-4675-B8E9-22305178ED74}" destId="{AA251C22-67C1-4824-97D9-94859289BB88}" srcOrd="3" destOrd="0" presId="urn:microsoft.com/office/officeart/2018/2/layout/IconVerticalSolidList"/>
    <dgm:cxn modelId="{A4DD8D37-4F61-4745-A5AC-0F27888E6C8B}" type="presParOf" srcId="{C309AED6-E11D-4675-B8E9-22305178ED74}" destId="{5EAE5533-1DB2-4E5E-B7F5-ED6511589737}" srcOrd="4" destOrd="0" presId="urn:microsoft.com/office/officeart/2018/2/layout/IconVerticalSolidList"/>
    <dgm:cxn modelId="{785FA992-53E4-4A6F-8918-7913ECC3F7F2}" type="presParOf" srcId="{5EAE5533-1DB2-4E5E-B7F5-ED6511589737}" destId="{E3A8F8F8-7346-435C-B232-3EEDDAB902D1}" srcOrd="0" destOrd="0" presId="urn:microsoft.com/office/officeart/2018/2/layout/IconVerticalSolidList"/>
    <dgm:cxn modelId="{13F292FF-2A66-4CC7-B5B5-B7E8AB6858A2}" type="presParOf" srcId="{5EAE5533-1DB2-4E5E-B7F5-ED6511589737}" destId="{165E9D31-E431-456B-8F50-B91382C6D781}" srcOrd="1" destOrd="0" presId="urn:microsoft.com/office/officeart/2018/2/layout/IconVerticalSolidList"/>
    <dgm:cxn modelId="{6BB5A252-55EB-4BEC-95A8-8613E46C95AF}" type="presParOf" srcId="{5EAE5533-1DB2-4E5E-B7F5-ED6511589737}" destId="{CDFD6647-A1EC-4053-A764-267F89E957D5}" srcOrd="2" destOrd="0" presId="urn:microsoft.com/office/officeart/2018/2/layout/IconVerticalSolidList"/>
    <dgm:cxn modelId="{E83B2054-2AB0-4A47-93D9-7A854FCA3B23}" type="presParOf" srcId="{5EAE5533-1DB2-4E5E-B7F5-ED6511589737}" destId="{49025A59-C3F4-435B-9448-2D2EE54AF124}" srcOrd="3" destOrd="0" presId="urn:microsoft.com/office/officeart/2018/2/layout/IconVerticalSolidList"/>
    <dgm:cxn modelId="{45096DF8-D1E0-4D78-9E4A-0A68FE56C7FD}" type="presParOf" srcId="{5EAE5533-1DB2-4E5E-B7F5-ED6511589737}" destId="{848FF944-974A-4DEC-B6DF-2EAAAC57ABAF}" srcOrd="4" destOrd="0" presId="urn:microsoft.com/office/officeart/2018/2/layout/IconVerticalSolidList"/>
    <dgm:cxn modelId="{29CA9C11-6703-486B-90B0-79838DD076E2}" type="presParOf" srcId="{C309AED6-E11D-4675-B8E9-22305178ED74}" destId="{AD95D148-A9A5-434B-AF19-4D1507E975B5}" srcOrd="5" destOrd="0" presId="urn:microsoft.com/office/officeart/2018/2/layout/IconVerticalSolidList"/>
    <dgm:cxn modelId="{2B6A9B8A-BECF-4C7F-BC7C-AC7B2963A7B9}" type="presParOf" srcId="{C309AED6-E11D-4675-B8E9-22305178ED74}" destId="{43849B34-D933-4848-8C70-8C8D65DE533F}" srcOrd="6" destOrd="0" presId="urn:microsoft.com/office/officeart/2018/2/layout/IconVerticalSolidList"/>
    <dgm:cxn modelId="{1962E079-B3C1-4CD0-AF97-1D0F48DCA724}" type="presParOf" srcId="{43849B34-D933-4848-8C70-8C8D65DE533F}" destId="{3E5F6A08-3EFB-46B4-BC76-4FBC5FA22AA5}" srcOrd="0" destOrd="0" presId="urn:microsoft.com/office/officeart/2018/2/layout/IconVerticalSolidList"/>
    <dgm:cxn modelId="{8DDECBEF-15C1-477D-A0FB-6E101BBCB174}" type="presParOf" srcId="{43849B34-D933-4848-8C70-8C8D65DE533F}" destId="{15EF6C57-41E7-4BA5-8790-72F7E836FC1F}" srcOrd="1" destOrd="0" presId="urn:microsoft.com/office/officeart/2018/2/layout/IconVerticalSolidList"/>
    <dgm:cxn modelId="{4675802B-537F-4C46-804F-A6273DBA76F0}" type="presParOf" srcId="{43849B34-D933-4848-8C70-8C8D65DE533F}" destId="{7BBF3498-AD5B-4243-813D-0085BDB7604F}" srcOrd="2" destOrd="0" presId="urn:microsoft.com/office/officeart/2018/2/layout/IconVerticalSolidList"/>
    <dgm:cxn modelId="{C28F7FEC-0CDC-418E-9A3F-737FC8D5CB7B}" type="presParOf" srcId="{43849B34-D933-4848-8C70-8C8D65DE533F}" destId="{8127CBBA-5E7A-4E3E-9926-67CBC00E76FE}" srcOrd="3" destOrd="0" presId="urn:microsoft.com/office/officeart/2018/2/layout/IconVerticalSolidList"/>
    <dgm:cxn modelId="{0A109901-AB71-4E04-9606-1D20DD38D7D6}" type="presParOf" srcId="{C309AED6-E11D-4675-B8E9-22305178ED74}" destId="{444BC373-EE21-4CFF-AC5F-8E8399EF4FCE}" srcOrd="7" destOrd="0" presId="urn:microsoft.com/office/officeart/2018/2/layout/IconVerticalSolidList"/>
    <dgm:cxn modelId="{9302A846-3362-4BCB-A638-E0846BD7C30F}" type="presParOf" srcId="{C309AED6-E11D-4675-B8E9-22305178ED74}" destId="{411D53BA-534E-4751-BE33-9D552AB8920E}" srcOrd="8" destOrd="0" presId="urn:microsoft.com/office/officeart/2018/2/layout/IconVerticalSolidList"/>
    <dgm:cxn modelId="{57E59506-3751-403E-B2C4-D46B0FDE1DAB}" type="presParOf" srcId="{411D53BA-534E-4751-BE33-9D552AB8920E}" destId="{1E6D3798-457E-4AD6-BE4E-3920ED020D39}" srcOrd="0" destOrd="0" presId="urn:microsoft.com/office/officeart/2018/2/layout/IconVerticalSolidList"/>
    <dgm:cxn modelId="{9110845B-DB31-43BB-A77D-BF7D7AD3CC2C}" type="presParOf" srcId="{411D53BA-534E-4751-BE33-9D552AB8920E}" destId="{D54E5DB5-2AC0-4FC7-B0D5-E2EFCB5FE649}" srcOrd="1" destOrd="0" presId="urn:microsoft.com/office/officeart/2018/2/layout/IconVerticalSolidList"/>
    <dgm:cxn modelId="{49F4DF55-0B86-435C-9135-13B9E79EFB00}" type="presParOf" srcId="{411D53BA-534E-4751-BE33-9D552AB8920E}" destId="{960C11E3-7DBA-4051-94C6-75C365AC894C}" srcOrd="2" destOrd="0" presId="urn:microsoft.com/office/officeart/2018/2/layout/IconVerticalSolidList"/>
    <dgm:cxn modelId="{847A4D86-214A-478D-9125-BA1F9F792ED7}" type="presParOf" srcId="{411D53BA-534E-4751-BE33-9D552AB8920E}" destId="{0F3FDE4F-914C-4210-A302-789C07ADC82D}" srcOrd="3" destOrd="0" presId="urn:microsoft.com/office/officeart/2018/2/layout/IconVerticalSolidList"/>
    <dgm:cxn modelId="{2D972400-5350-4827-A9C4-268195ED47B2}" type="presParOf" srcId="{411D53BA-534E-4751-BE33-9D552AB8920E}" destId="{F127AEDD-A080-42A4-B9BF-155F48F5C654}" srcOrd="4"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A3E40D2-0305-4FC0-AF38-EB9A0E70D334}"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DCC5D00B-C75D-4EE9-9724-51F38D5737C9}">
      <dgm:prSet/>
      <dgm:spPr/>
      <dgm:t>
        <a:bodyPr/>
        <a:lstStyle/>
        <a:p>
          <a:pPr>
            <a:lnSpc>
              <a:spcPct val="100000"/>
            </a:lnSpc>
          </a:pPr>
          <a:r>
            <a:rPr lang="en-US" dirty="0"/>
            <a:t>Remove one of the gender columns &amp; urban/rural columns</a:t>
          </a:r>
        </a:p>
        <a:p>
          <a:pPr>
            <a:lnSpc>
              <a:spcPct val="100000"/>
            </a:lnSpc>
          </a:pPr>
          <a:r>
            <a:rPr lang="en-US" dirty="0"/>
            <a:t>Remove columns that were not top 5 on feature importance</a:t>
          </a:r>
        </a:p>
      </dgm:t>
    </dgm:pt>
    <dgm:pt modelId="{CD97F745-9AD0-42DF-9D4B-16CE63893535}" type="parTrans" cxnId="{688BAB42-3334-4678-987D-F31DBF3E51CE}">
      <dgm:prSet/>
      <dgm:spPr/>
      <dgm:t>
        <a:bodyPr/>
        <a:lstStyle/>
        <a:p>
          <a:endParaRPr lang="en-US"/>
        </a:p>
      </dgm:t>
    </dgm:pt>
    <dgm:pt modelId="{959B2960-5938-4228-AC80-58144EA14685}" type="sibTrans" cxnId="{688BAB42-3334-4678-987D-F31DBF3E51CE}">
      <dgm:prSet/>
      <dgm:spPr/>
      <dgm:t>
        <a:bodyPr/>
        <a:lstStyle/>
        <a:p>
          <a:endParaRPr lang="en-US"/>
        </a:p>
      </dgm:t>
    </dgm:pt>
    <dgm:pt modelId="{1C2AC7F5-5E99-48EA-9FD4-A1F6257A8E17}">
      <dgm:prSet/>
      <dgm:spPr/>
      <dgm:t>
        <a:bodyPr/>
        <a:lstStyle/>
        <a:p>
          <a:pPr>
            <a:lnSpc>
              <a:spcPct val="100000"/>
            </a:lnSpc>
          </a:pPr>
          <a:r>
            <a:rPr lang="en-US" dirty="0"/>
            <a:t>Create an unsupervised model by predicting on a different variable</a:t>
          </a:r>
        </a:p>
      </dgm:t>
    </dgm:pt>
    <dgm:pt modelId="{661935D9-07A4-4A99-8C6A-B2E0B098569D}" type="parTrans" cxnId="{4E86B110-9FB0-4D44-A414-3FF85CE66033}">
      <dgm:prSet/>
      <dgm:spPr/>
      <dgm:t>
        <a:bodyPr/>
        <a:lstStyle/>
        <a:p>
          <a:endParaRPr lang="en-US"/>
        </a:p>
      </dgm:t>
    </dgm:pt>
    <dgm:pt modelId="{15FFA4ED-408B-4DA7-940E-A3AACECD027D}" type="sibTrans" cxnId="{4E86B110-9FB0-4D44-A414-3FF85CE66033}">
      <dgm:prSet/>
      <dgm:spPr/>
      <dgm:t>
        <a:bodyPr/>
        <a:lstStyle/>
        <a:p>
          <a:endParaRPr lang="en-US"/>
        </a:p>
      </dgm:t>
    </dgm:pt>
    <dgm:pt modelId="{CD51843E-D20F-4063-9869-4305DB05F2CE}">
      <dgm:prSet/>
      <dgm:spPr/>
      <dgm:t>
        <a:bodyPr/>
        <a:lstStyle/>
        <a:p>
          <a:pPr>
            <a:lnSpc>
              <a:spcPct val="100000"/>
            </a:lnSpc>
          </a:pPr>
          <a:r>
            <a:rPr lang="en-US" dirty="0"/>
            <a:t>Conduct a usability study: </a:t>
          </a:r>
        </a:p>
        <a:p>
          <a:pPr>
            <a:lnSpc>
              <a:spcPct val="100000"/>
            </a:lnSpc>
          </a:pPr>
          <a:r>
            <a:rPr lang="en-US" dirty="0"/>
            <a:t>“Try out” the prototype app with small focus groups</a:t>
          </a:r>
        </a:p>
      </dgm:t>
    </dgm:pt>
    <dgm:pt modelId="{37A19A1C-ACDE-4FB0-AEDB-302913D96E5D}" type="parTrans" cxnId="{E463C713-FA2A-48C9-8D33-BA044759AEAC}">
      <dgm:prSet/>
      <dgm:spPr/>
      <dgm:t>
        <a:bodyPr/>
        <a:lstStyle/>
        <a:p>
          <a:endParaRPr lang="en-US"/>
        </a:p>
      </dgm:t>
    </dgm:pt>
    <dgm:pt modelId="{095179B9-AE13-4E56-96A3-E654737003BC}" type="sibTrans" cxnId="{E463C713-FA2A-48C9-8D33-BA044759AEAC}">
      <dgm:prSet/>
      <dgm:spPr/>
      <dgm:t>
        <a:bodyPr/>
        <a:lstStyle/>
        <a:p>
          <a:endParaRPr lang="en-US"/>
        </a:p>
      </dgm:t>
    </dgm:pt>
    <dgm:pt modelId="{FABD2A7C-1537-49E6-9ABE-05240A6DD8F3}">
      <dgm:prSet/>
      <dgm:spPr/>
      <dgm:t>
        <a:bodyPr/>
        <a:lstStyle/>
        <a:p>
          <a:pPr>
            <a:lnSpc>
              <a:spcPct val="100000"/>
            </a:lnSpc>
          </a:pPr>
          <a:r>
            <a:rPr lang="en-US" dirty="0"/>
            <a:t>Because the data was unbalanced, we would look for additional data sets that are more balanced </a:t>
          </a:r>
        </a:p>
      </dgm:t>
    </dgm:pt>
    <dgm:pt modelId="{9993DC1C-6BAB-44B9-8869-D85DA944176C}" type="parTrans" cxnId="{D8474ADD-9529-4910-A426-FDEA45D4DF3F}">
      <dgm:prSet/>
      <dgm:spPr/>
      <dgm:t>
        <a:bodyPr/>
        <a:lstStyle/>
        <a:p>
          <a:endParaRPr lang="en-US"/>
        </a:p>
      </dgm:t>
    </dgm:pt>
    <dgm:pt modelId="{393DDBA5-85D1-4050-9C05-9F802D19E523}" type="sibTrans" cxnId="{D8474ADD-9529-4910-A426-FDEA45D4DF3F}">
      <dgm:prSet/>
      <dgm:spPr/>
      <dgm:t>
        <a:bodyPr/>
        <a:lstStyle/>
        <a:p>
          <a:endParaRPr lang="en-US"/>
        </a:p>
      </dgm:t>
    </dgm:pt>
    <dgm:pt modelId="{D9D2E2D0-8E93-4278-ACEF-F821A4B194A8}" type="pres">
      <dgm:prSet presAssocID="{9A3E40D2-0305-4FC0-AF38-EB9A0E70D334}" presName="root" presStyleCnt="0">
        <dgm:presLayoutVars>
          <dgm:dir/>
          <dgm:resizeHandles val="exact"/>
        </dgm:presLayoutVars>
      </dgm:prSet>
      <dgm:spPr/>
    </dgm:pt>
    <dgm:pt modelId="{2D03D1E6-D410-4F8E-A2E8-4BB599E9F9A7}" type="pres">
      <dgm:prSet presAssocID="{DCC5D00B-C75D-4EE9-9724-51F38D5737C9}" presName="compNode" presStyleCnt="0"/>
      <dgm:spPr/>
    </dgm:pt>
    <dgm:pt modelId="{CEDA7362-B127-40BD-8162-13AB4BD8E8C2}" type="pres">
      <dgm:prSet presAssocID="{DCC5D00B-C75D-4EE9-9724-51F38D5737C9}" presName="bgRect" presStyleLbl="bgShp" presStyleIdx="0" presStyleCnt="4"/>
      <dgm:spPr/>
    </dgm:pt>
    <dgm:pt modelId="{7EF79FB1-5AC1-4C4A-8494-4198A9C2AE14}" type="pres">
      <dgm:prSet presAssocID="{DCC5D00B-C75D-4EE9-9724-51F38D5737C9}"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peed Bump"/>
        </a:ext>
      </dgm:extLst>
    </dgm:pt>
    <dgm:pt modelId="{43AD6A4A-464E-4DC3-A943-FA5B35C222C8}" type="pres">
      <dgm:prSet presAssocID="{DCC5D00B-C75D-4EE9-9724-51F38D5737C9}" presName="spaceRect" presStyleCnt="0"/>
      <dgm:spPr/>
    </dgm:pt>
    <dgm:pt modelId="{8AB5FB8F-4AB0-42CB-845A-44FFD1CE358B}" type="pres">
      <dgm:prSet presAssocID="{DCC5D00B-C75D-4EE9-9724-51F38D5737C9}" presName="parTx" presStyleLbl="revTx" presStyleIdx="0" presStyleCnt="4">
        <dgm:presLayoutVars>
          <dgm:chMax val="0"/>
          <dgm:chPref val="0"/>
        </dgm:presLayoutVars>
      </dgm:prSet>
      <dgm:spPr/>
    </dgm:pt>
    <dgm:pt modelId="{727FCED6-1DD5-434C-B15A-B49FB5ED01A3}" type="pres">
      <dgm:prSet presAssocID="{959B2960-5938-4228-AC80-58144EA14685}" presName="sibTrans" presStyleCnt="0"/>
      <dgm:spPr/>
    </dgm:pt>
    <dgm:pt modelId="{E01323DB-E106-49E4-9055-7DD864FAB5AA}" type="pres">
      <dgm:prSet presAssocID="{1C2AC7F5-5E99-48EA-9FD4-A1F6257A8E17}" presName="compNode" presStyleCnt="0"/>
      <dgm:spPr/>
    </dgm:pt>
    <dgm:pt modelId="{3308C3F4-7527-42E4-B91A-AAEC3A450297}" type="pres">
      <dgm:prSet presAssocID="{1C2AC7F5-5E99-48EA-9FD4-A1F6257A8E17}" presName="bgRect" presStyleLbl="bgShp" presStyleIdx="1" presStyleCnt="4"/>
      <dgm:spPr/>
    </dgm:pt>
    <dgm:pt modelId="{5A43DD6E-4F4D-4A12-951D-69BF7DC590E5}" type="pres">
      <dgm:prSet presAssocID="{1C2AC7F5-5E99-48EA-9FD4-A1F6257A8E17}"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ead with Gears"/>
        </a:ext>
      </dgm:extLst>
    </dgm:pt>
    <dgm:pt modelId="{16B08F84-A6C0-4C95-80F1-019818DFF6F5}" type="pres">
      <dgm:prSet presAssocID="{1C2AC7F5-5E99-48EA-9FD4-A1F6257A8E17}" presName="spaceRect" presStyleCnt="0"/>
      <dgm:spPr/>
    </dgm:pt>
    <dgm:pt modelId="{9446CEDD-8B2C-40D4-8F1D-A9CE0E42F9C1}" type="pres">
      <dgm:prSet presAssocID="{1C2AC7F5-5E99-48EA-9FD4-A1F6257A8E17}" presName="parTx" presStyleLbl="revTx" presStyleIdx="1" presStyleCnt="4">
        <dgm:presLayoutVars>
          <dgm:chMax val="0"/>
          <dgm:chPref val="0"/>
        </dgm:presLayoutVars>
      </dgm:prSet>
      <dgm:spPr/>
    </dgm:pt>
    <dgm:pt modelId="{8262367A-D2B1-461A-B8D4-72150B5DF0D5}" type="pres">
      <dgm:prSet presAssocID="{15FFA4ED-408B-4DA7-940E-A3AACECD027D}" presName="sibTrans" presStyleCnt="0"/>
      <dgm:spPr/>
    </dgm:pt>
    <dgm:pt modelId="{4581FD59-A530-4C09-91D7-2A460E1261D1}" type="pres">
      <dgm:prSet presAssocID="{CD51843E-D20F-4063-9869-4305DB05F2CE}" presName="compNode" presStyleCnt="0"/>
      <dgm:spPr/>
    </dgm:pt>
    <dgm:pt modelId="{34FEC900-261F-4549-A550-3D7CB9D78528}" type="pres">
      <dgm:prSet presAssocID="{CD51843E-D20F-4063-9869-4305DB05F2CE}" presName="bgRect" presStyleLbl="bgShp" presStyleIdx="2" presStyleCnt="4"/>
      <dgm:spPr/>
    </dgm:pt>
    <dgm:pt modelId="{9341FFC3-1FDA-4216-BB49-C6C57FBD9E73}" type="pres">
      <dgm:prSet presAssocID="{CD51843E-D20F-4063-9869-4305DB05F2CE}"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Users"/>
        </a:ext>
      </dgm:extLst>
    </dgm:pt>
    <dgm:pt modelId="{6FA98D44-1B74-4148-B0DA-B23F0F136A0D}" type="pres">
      <dgm:prSet presAssocID="{CD51843E-D20F-4063-9869-4305DB05F2CE}" presName="spaceRect" presStyleCnt="0"/>
      <dgm:spPr/>
    </dgm:pt>
    <dgm:pt modelId="{9775D669-B7C1-4A7F-991A-91888118AF00}" type="pres">
      <dgm:prSet presAssocID="{CD51843E-D20F-4063-9869-4305DB05F2CE}" presName="parTx" presStyleLbl="revTx" presStyleIdx="2" presStyleCnt="4">
        <dgm:presLayoutVars>
          <dgm:chMax val="0"/>
          <dgm:chPref val="0"/>
        </dgm:presLayoutVars>
      </dgm:prSet>
      <dgm:spPr/>
    </dgm:pt>
    <dgm:pt modelId="{854CAC04-3DAB-452F-A9C5-BF251F20FACB}" type="pres">
      <dgm:prSet presAssocID="{095179B9-AE13-4E56-96A3-E654737003BC}" presName="sibTrans" presStyleCnt="0"/>
      <dgm:spPr/>
    </dgm:pt>
    <dgm:pt modelId="{536B8072-DB85-464A-A149-563FA13CEF55}" type="pres">
      <dgm:prSet presAssocID="{FABD2A7C-1537-49E6-9ABE-05240A6DD8F3}" presName="compNode" presStyleCnt="0"/>
      <dgm:spPr/>
    </dgm:pt>
    <dgm:pt modelId="{2087300C-5116-4F8C-A290-E1CD8E6B7CAC}" type="pres">
      <dgm:prSet presAssocID="{FABD2A7C-1537-49E6-9ABE-05240A6DD8F3}" presName="bgRect" presStyleLbl="bgShp" presStyleIdx="3" presStyleCnt="4"/>
      <dgm:spPr/>
    </dgm:pt>
    <dgm:pt modelId="{06C846C0-2EFF-4426-8D51-F0A1F536D2D4}" type="pres">
      <dgm:prSet presAssocID="{FABD2A7C-1537-49E6-9ABE-05240A6DD8F3}"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cales of Justice"/>
        </a:ext>
      </dgm:extLst>
    </dgm:pt>
    <dgm:pt modelId="{6B7C50C3-6992-44B5-8CE1-A1E084BDCAAE}" type="pres">
      <dgm:prSet presAssocID="{FABD2A7C-1537-49E6-9ABE-05240A6DD8F3}" presName="spaceRect" presStyleCnt="0"/>
      <dgm:spPr/>
    </dgm:pt>
    <dgm:pt modelId="{FAB6B667-2E5E-4A57-B3D9-823F1886A62B}" type="pres">
      <dgm:prSet presAssocID="{FABD2A7C-1537-49E6-9ABE-05240A6DD8F3}" presName="parTx" presStyleLbl="revTx" presStyleIdx="3" presStyleCnt="4">
        <dgm:presLayoutVars>
          <dgm:chMax val="0"/>
          <dgm:chPref val="0"/>
        </dgm:presLayoutVars>
      </dgm:prSet>
      <dgm:spPr/>
    </dgm:pt>
  </dgm:ptLst>
  <dgm:cxnLst>
    <dgm:cxn modelId="{4E86B110-9FB0-4D44-A414-3FF85CE66033}" srcId="{9A3E40D2-0305-4FC0-AF38-EB9A0E70D334}" destId="{1C2AC7F5-5E99-48EA-9FD4-A1F6257A8E17}" srcOrd="1" destOrd="0" parTransId="{661935D9-07A4-4A99-8C6A-B2E0B098569D}" sibTransId="{15FFA4ED-408B-4DA7-940E-A3AACECD027D}"/>
    <dgm:cxn modelId="{E463C713-FA2A-48C9-8D33-BA044759AEAC}" srcId="{9A3E40D2-0305-4FC0-AF38-EB9A0E70D334}" destId="{CD51843E-D20F-4063-9869-4305DB05F2CE}" srcOrd="2" destOrd="0" parTransId="{37A19A1C-ACDE-4FB0-AEDB-302913D96E5D}" sibTransId="{095179B9-AE13-4E56-96A3-E654737003BC}"/>
    <dgm:cxn modelId="{3689E814-8B59-48DA-AF00-057A2980CE9C}" type="presOf" srcId="{1C2AC7F5-5E99-48EA-9FD4-A1F6257A8E17}" destId="{9446CEDD-8B2C-40D4-8F1D-A9CE0E42F9C1}" srcOrd="0" destOrd="0" presId="urn:microsoft.com/office/officeart/2018/2/layout/IconVerticalSolidList"/>
    <dgm:cxn modelId="{688BAB42-3334-4678-987D-F31DBF3E51CE}" srcId="{9A3E40D2-0305-4FC0-AF38-EB9A0E70D334}" destId="{DCC5D00B-C75D-4EE9-9724-51F38D5737C9}" srcOrd="0" destOrd="0" parTransId="{CD97F745-9AD0-42DF-9D4B-16CE63893535}" sibTransId="{959B2960-5938-4228-AC80-58144EA14685}"/>
    <dgm:cxn modelId="{6954298D-283C-485B-893F-F15E6543EF22}" type="presOf" srcId="{9A3E40D2-0305-4FC0-AF38-EB9A0E70D334}" destId="{D9D2E2D0-8E93-4278-ACEF-F821A4B194A8}" srcOrd="0" destOrd="0" presId="urn:microsoft.com/office/officeart/2018/2/layout/IconVerticalSolidList"/>
    <dgm:cxn modelId="{D0A00CA5-97ED-4E71-BFA0-4571C22C6CFA}" type="presOf" srcId="{CD51843E-D20F-4063-9869-4305DB05F2CE}" destId="{9775D669-B7C1-4A7F-991A-91888118AF00}" srcOrd="0" destOrd="0" presId="urn:microsoft.com/office/officeart/2018/2/layout/IconVerticalSolidList"/>
    <dgm:cxn modelId="{B2596ABD-8A8A-4375-9EDA-2C3350D0395C}" type="presOf" srcId="{DCC5D00B-C75D-4EE9-9724-51F38D5737C9}" destId="{8AB5FB8F-4AB0-42CB-845A-44FFD1CE358B}" srcOrd="0" destOrd="0" presId="urn:microsoft.com/office/officeart/2018/2/layout/IconVerticalSolidList"/>
    <dgm:cxn modelId="{74A11FDC-EDE1-4D1C-A9CD-497769F7B90F}" type="presOf" srcId="{FABD2A7C-1537-49E6-9ABE-05240A6DD8F3}" destId="{FAB6B667-2E5E-4A57-B3D9-823F1886A62B}" srcOrd="0" destOrd="0" presId="urn:microsoft.com/office/officeart/2018/2/layout/IconVerticalSolidList"/>
    <dgm:cxn modelId="{D8474ADD-9529-4910-A426-FDEA45D4DF3F}" srcId="{9A3E40D2-0305-4FC0-AF38-EB9A0E70D334}" destId="{FABD2A7C-1537-49E6-9ABE-05240A6DD8F3}" srcOrd="3" destOrd="0" parTransId="{9993DC1C-6BAB-44B9-8869-D85DA944176C}" sibTransId="{393DDBA5-85D1-4050-9C05-9F802D19E523}"/>
    <dgm:cxn modelId="{825DF371-517D-4DDF-8DF4-235DA02141F6}" type="presParOf" srcId="{D9D2E2D0-8E93-4278-ACEF-F821A4B194A8}" destId="{2D03D1E6-D410-4F8E-A2E8-4BB599E9F9A7}" srcOrd="0" destOrd="0" presId="urn:microsoft.com/office/officeart/2018/2/layout/IconVerticalSolidList"/>
    <dgm:cxn modelId="{282FAABB-7B95-4427-AD85-A816D3C38DE8}" type="presParOf" srcId="{2D03D1E6-D410-4F8E-A2E8-4BB599E9F9A7}" destId="{CEDA7362-B127-40BD-8162-13AB4BD8E8C2}" srcOrd="0" destOrd="0" presId="urn:microsoft.com/office/officeart/2018/2/layout/IconVerticalSolidList"/>
    <dgm:cxn modelId="{67E286DF-4AD9-41D1-A6F6-AF625C8CC717}" type="presParOf" srcId="{2D03D1E6-D410-4F8E-A2E8-4BB599E9F9A7}" destId="{7EF79FB1-5AC1-4C4A-8494-4198A9C2AE14}" srcOrd="1" destOrd="0" presId="urn:microsoft.com/office/officeart/2018/2/layout/IconVerticalSolidList"/>
    <dgm:cxn modelId="{90B354D8-6DA0-4225-9E06-942C37418B9C}" type="presParOf" srcId="{2D03D1E6-D410-4F8E-A2E8-4BB599E9F9A7}" destId="{43AD6A4A-464E-4DC3-A943-FA5B35C222C8}" srcOrd="2" destOrd="0" presId="urn:microsoft.com/office/officeart/2018/2/layout/IconVerticalSolidList"/>
    <dgm:cxn modelId="{9720B971-9414-49A9-9202-063B63D9D7F9}" type="presParOf" srcId="{2D03D1E6-D410-4F8E-A2E8-4BB599E9F9A7}" destId="{8AB5FB8F-4AB0-42CB-845A-44FFD1CE358B}" srcOrd="3" destOrd="0" presId="urn:microsoft.com/office/officeart/2018/2/layout/IconVerticalSolidList"/>
    <dgm:cxn modelId="{44D66A12-CFEE-4C26-8D3E-E5078FFCFF2B}" type="presParOf" srcId="{D9D2E2D0-8E93-4278-ACEF-F821A4B194A8}" destId="{727FCED6-1DD5-434C-B15A-B49FB5ED01A3}" srcOrd="1" destOrd="0" presId="urn:microsoft.com/office/officeart/2018/2/layout/IconVerticalSolidList"/>
    <dgm:cxn modelId="{99F69FC2-0562-4A84-8215-2E9C25E07221}" type="presParOf" srcId="{D9D2E2D0-8E93-4278-ACEF-F821A4B194A8}" destId="{E01323DB-E106-49E4-9055-7DD864FAB5AA}" srcOrd="2" destOrd="0" presId="urn:microsoft.com/office/officeart/2018/2/layout/IconVerticalSolidList"/>
    <dgm:cxn modelId="{506FA25B-B009-4241-A8E0-6062293DC3F8}" type="presParOf" srcId="{E01323DB-E106-49E4-9055-7DD864FAB5AA}" destId="{3308C3F4-7527-42E4-B91A-AAEC3A450297}" srcOrd="0" destOrd="0" presId="urn:microsoft.com/office/officeart/2018/2/layout/IconVerticalSolidList"/>
    <dgm:cxn modelId="{4D89B135-7094-41CB-A471-4BD5624886A9}" type="presParOf" srcId="{E01323DB-E106-49E4-9055-7DD864FAB5AA}" destId="{5A43DD6E-4F4D-4A12-951D-69BF7DC590E5}" srcOrd="1" destOrd="0" presId="urn:microsoft.com/office/officeart/2018/2/layout/IconVerticalSolidList"/>
    <dgm:cxn modelId="{54033147-4BD1-4659-AAC9-2040FB9384BD}" type="presParOf" srcId="{E01323DB-E106-49E4-9055-7DD864FAB5AA}" destId="{16B08F84-A6C0-4C95-80F1-019818DFF6F5}" srcOrd="2" destOrd="0" presId="urn:microsoft.com/office/officeart/2018/2/layout/IconVerticalSolidList"/>
    <dgm:cxn modelId="{190FE680-5E79-40D9-9A39-4D9541811455}" type="presParOf" srcId="{E01323DB-E106-49E4-9055-7DD864FAB5AA}" destId="{9446CEDD-8B2C-40D4-8F1D-A9CE0E42F9C1}" srcOrd="3" destOrd="0" presId="urn:microsoft.com/office/officeart/2018/2/layout/IconVerticalSolidList"/>
    <dgm:cxn modelId="{F45F6D6D-FFF8-44D1-8B99-BA10BB29FDDB}" type="presParOf" srcId="{D9D2E2D0-8E93-4278-ACEF-F821A4B194A8}" destId="{8262367A-D2B1-461A-B8D4-72150B5DF0D5}" srcOrd="3" destOrd="0" presId="urn:microsoft.com/office/officeart/2018/2/layout/IconVerticalSolidList"/>
    <dgm:cxn modelId="{105F84F8-1CDF-44C5-97B6-9930EB924F4C}" type="presParOf" srcId="{D9D2E2D0-8E93-4278-ACEF-F821A4B194A8}" destId="{4581FD59-A530-4C09-91D7-2A460E1261D1}" srcOrd="4" destOrd="0" presId="urn:microsoft.com/office/officeart/2018/2/layout/IconVerticalSolidList"/>
    <dgm:cxn modelId="{6D7E47EF-B238-402C-A313-475DC1D8234C}" type="presParOf" srcId="{4581FD59-A530-4C09-91D7-2A460E1261D1}" destId="{34FEC900-261F-4549-A550-3D7CB9D78528}" srcOrd="0" destOrd="0" presId="urn:microsoft.com/office/officeart/2018/2/layout/IconVerticalSolidList"/>
    <dgm:cxn modelId="{3EEA73AB-3CB3-4038-8608-A32668A131E2}" type="presParOf" srcId="{4581FD59-A530-4C09-91D7-2A460E1261D1}" destId="{9341FFC3-1FDA-4216-BB49-C6C57FBD9E73}" srcOrd="1" destOrd="0" presId="urn:microsoft.com/office/officeart/2018/2/layout/IconVerticalSolidList"/>
    <dgm:cxn modelId="{19EEB1F5-24F5-4F10-9236-6BBA45B5F441}" type="presParOf" srcId="{4581FD59-A530-4C09-91D7-2A460E1261D1}" destId="{6FA98D44-1B74-4148-B0DA-B23F0F136A0D}" srcOrd="2" destOrd="0" presId="urn:microsoft.com/office/officeart/2018/2/layout/IconVerticalSolidList"/>
    <dgm:cxn modelId="{20FDB08E-99D2-4641-A2E0-997B0CD9A09C}" type="presParOf" srcId="{4581FD59-A530-4C09-91D7-2A460E1261D1}" destId="{9775D669-B7C1-4A7F-991A-91888118AF00}" srcOrd="3" destOrd="0" presId="urn:microsoft.com/office/officeart/2018/2/layout/IconVerticalSolidList"/>
    <dgm:cxn modelId="{E518E6AF-1998-4544-A8F6-3A7FA5C2F15B}" type="presParOf" srcId="{D9D2E2D0-8E93-4278-ACEF-F821A4B194A8}" destId="{854CAC04-3DAB-452F-A9C5-BF251F20FACB}" srcOrd="5" destOrd="0" presId="urn:microsoft.com/office/officeart/2018/2/layout/IconVerticalSolidList"/>
    <dgm:cxn modelId="{4BC52654-0716-447C-89B5-083C872E10C7}" type="presParOf" srcId="{D9D2E2D0-8E93-4278-ACEF-F821A4B194A8}" destId="{536B8072-DB85-464A-A149-563FA13CEF55}" srcOrd="6" destOrd="0" presId="urn:microsoft.com/office/officeart/2018/2/layout/IconVerticalSolidList"/>
    <dgm:cxn modelId="{4DA422D5-F229-45A1-80D8-A20E187BE056}" type="presParOf" srcId="{536B8072-DB85-464A-A149-563FA13CEF55}" destId="{2087300C-5116-4F8C-A290-E1CD8E6B7CAC}" srcOrd="0" destOrd="0" presId="urn:microsoft.com/office/officeart/2018/2/layout/IconVerticalSolidList"/>
    <dgm:cxn modelId="{B6970629-4A00-47AD-9CEC-EDA47ACCF45E}" type="presParOf" srcId="{536B8072-DB85-464A-A149-563FA13CEF55}" destId="{06C846C0-2EFF-4426-8D51-F0A1F536D2D4}" srcOrd="1" destOrd="0" presId="urn:microsoft.com/office/officeart/2018/2/layout/IconVerticalSolidList"/>
    <dgm:cxn modelId="{26623692-A418-4583-BD8D-9E725775307E}" type="presParOf" srcId="{536B8072-DB85-464A-A149-563FA13CEF55}" destId="{6B7C50C3-6992-44B5-8CE1-A1E084BDCAAE}" srcOrd="2" destOrd="0" presId="urn:microsoft.com/office/officeart/2018/2/layout/IconVerticalSolidList"/>
    <dgm:cxn modelId="{7162D1D6-1CE4-407E-800A-2B2C4CDDB9F5}" type="presParOf" srcId="{536B8072-DB85-464A-A149-563FA13CEF55}" destId="{FAB6B667-2E5E-4A57-B3D9-823F1886A62B}"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3E2B22-614C-414D-A85E-E097880FBBE9}">
      <dsp:nvSpPr>
        <dsp:cNvPr id="0" name=""/>
        <dsp:cNvSpPr/>
      </dsp:nvSpPr>
      <dsp:spPr>
        <a:xfrm>
          <a:off x="0" y="3399"/>
          <a:ext cx="5393361" cy="724089"/>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69797D6-6DA9-4CB1-8A5E-4F6E3D5BC823}">
      <dsp:nvSpPr>
        <dsp:cNvPr id="0" name=""/>
        <dsp:cNvSpPr/>
      </dsp:nvSpPr>
      <dsp:spPr>
        <a:xfrm>
          <a:off x="219037" y="166319"/>
          <a:ext cx="398249" cy="39824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E0A3F6D-9BEF-46C1-A189-D73EAFA1C41D}">
      <dsp:nvSpPr>
        <dsp:cNvPr id="0" name=""/>
        <dsp:cNvSpPr/>
      </dsp:nvSpPr>
      <dsp:spPr>
        <a:xfrm>
          <a:off x="836323" y="3399"/>
          <a:ext cx="4557037"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622300">
            <a:lnSpc>
              <a:spcPct val="90000"/>
            </a:lnSpc>
            <a:spcBef>
              <a:spcPct val="0"/>
            </a:spcBef>
            <a:spcAft>
              <a:spcPct val="35000"/>
            </a:spcAft>
            <a:buNone/>
          </a:pPr>
          <a:r>
            <a:rPr lang="en-US" sz="1400" kern="1200"/>
            <a:t>Repo created with .gitignore / secrets.toml, for housing API keys in Streamlit</a:t>
          </a:r>
        </a:p>
      </dsp:txBody>
      <dsp:txXfrm>
        <a:off x="836323" y="3399"/>
        <a:ext cx="4557037" cy="724089"/>
      </dsp:txXfrm>
    </dsp:sp>
    <dsp:sp modelId="{9565DCAE-DA0E-4DB1-BA0E-6CC292A0FA99}">
      <dsp:nvSpPr>
        <dsp:cNvPr id="0" name=""/>
        <dsp:cNvSpPr/>
      </dsp:nvSpPr>
      <dsp:spPr>
        <a:xfrm>
          <a:off x="0" y="908511"/>
          <a:ext cx="5393361" cy="724089"/>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FFF0B73-36C6-40AB-9DDF-515F19376B2A}">
      <dsp:nvSpPr>
        <dsp:cNvPr id="0" name=""/>
        <dsp:cNvSpPr/>
      </dsp:nvSpPr>
      <dsp:spPr>
        <a:xfrm>
          <a:off x="219037" y="1071431"/>
          <a:ext cx="398249" cy="39824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3083182-6778-4279-9A27-9417F89C2AEA}">
      <dsp:nvSpPr>
        <dsp:cNvPr id="0" name=""/>
        <dsp:cNvSpPr/>
      </dsp:nvSpPr>
      <dsp:spPr>
        <a:xfrm>
          <a:off x="836323" y="908511"/>
          <a:ext cx="4557037"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622300">
            <a:lnSpc>
              <a:spcPct val="90000"/>
            </a:lnSpc>
            <a:spcBef>
              <a:spcPct val="0"/>
            </a:spcBef>
            <a:spcAft>
              <a:spcPct val="35000"/>
            </a:spcAft>
            <a:buNone/>
          </a:pPr>
          <a:r>
            <a:rPr lang="en-US" sz="1400" kern="1200"/>
            <a:t>Downloaded the .csv file from Kaggle, read it into a df</a:t>
          </a:r>
        </a:p>
      </dsp:txBody>
      <dsp:txXfrm>
        <a:off x="836323" y="908511"/>
        <a:ext cx="4557037" cy="724089"/>
      </dsp:txXfrm>
    </dsp:sp>
    <dsp:sp modelId="{E3A8F8F8-7346-435C-B232-3EEDDAB902D1}">
      <dsp:nvSpPr>
        <dsp:cNvPr id="0" name=""/>
        <dsp:cNvSpPr/>
      </dsp:nvSpPr>
      <dsp:spPr>
        <a:xfrm>
          <a:off x="0" y="1813624"/>
          <a:ext cx="5393361" cy="724089"/>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65E9D31-E431-456B-8F50-B91382C6D781}">
      <dsp:nvSpPr>
        <dsp:cNvPr id="0" name=""/>
        <dsp:cNvSpPr/>
      </dsp:nvSpPr>
      <dsp:spPr>
        <a:xfrm>
          <a:off x="219037" y="1976544"/>
          <a:ext cx="398249" cy="39824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9025A59-C3F4-435B-9448-2D2EE54AF124}">
      <dsp:nvSpPr>
        <dsp:cNvPr id="0" name=""/>
        <dsp:cNvSpPr/>
      </dsp:nvSpPr>
      <dsp:spPr>
        <a:xfrm>
          <a:off x="836323" y="1813624"/>
          <a:ext cx="2427012"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622300">
            <a:lnSpc>
              <a:spcPct val="90000"/>
            </a:lnSpc>
            <a:spcBef>
              <a:spcPct val="0"/>
            </a:spcBef>
            <a:spcAft>
              <a:spcPct val="35000"/>
            </a:spcAft>
            <a:buNone/>
          </a:pPr>
          <a:r>
            <a:rPr lang="en-US" sz="1400" kern="1200"/>
            <a:t>5110 rows, 12 columns - only “bmi” column had NaNs</a:t>
          </a:r>
        </a:p>
      </dsp:txBody>
      <dsp:txXfrm>
        <a:off x="836323" y="1813624"/>
        <a:ext cx="2427012" cy="724089"/>
      </dsp:txXfrm>
    </dsp:sp>
    <dsp:sp modelId="{848FF944-974A-4DEC-B6DF-2EAAAC57ABAF}">
      <dsp:nvSpPr>
        <dsp:cNvPr id="0" name=""/>
        <dsp:cNvSpPr/>
      </dsp:nvSpPr>
      <dsp:spPr>
        <a:xfrm>
          <a:off x="3263336" y="1813624"/>
          <a:ext cx="2130024"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488950">
            <a:lnSpc>
              <a:spcPct val="90000"/>
            </a:lnSpc>
            <a:spcBef>
              <a:spcPct val="0"/>
            </a:spcBef>
            <a:spcAft>
              <a:spcPct val="35000"/>
            </a:spcAft>
            <a:buNone/>
          </a:pPr>
          <a:r>
            <a:rPr lang="en-US" sz="1100" kern="1200"/>
            <a:t>Dropped NaN rows, was left with 4909 rows - small impact, no need to fill </a:t>
          </a:r>
        </a:p>
      </dsp:txBody>
      <dsp:txXfrm>
        <a:off x="3263336" y="1813624"/>
        <a:ext cx="2130024" cy="724089"/>
      </dsp:txXfrm>
    </dsp:sp>
    <dsp:sp modelId="{3E5F6A08-3EFB-46B4-BC76-4FBC5FA22AA5}">
      <dsp:nvSpPr>
        <dsp:cNvPr id="0" name=""/>
        <dsp:cNvSpPr/>
      </dsp:nvSpPr>
      <dsp:spPr>
        <a:xfrm>
          <a:off x="0" y="2718736"/>
          <a:ext cx="5393361" cy="724089"/>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5EF6C57-41E7-4BA5-8790-72F7E836FC1F}">
      <dsp:nvSpPr>
        <dsp:cNvPr id="0" name=""/>
        <dsp:cNvSpPr/>
      </dsp:nvSpPr>
      <dsp:spPr>
        <a:xfrm>
          <a:off x="219037" y="2881656"/>
          <a:ext cx="398249" cy="39824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127CBBA-5E7A-4E3E-9926-67CBC00E76FE}">
      <dsp:nvSpPr>
        <dsp:cNvPr id="0" name=""/>
        <dsp:cNvSpPr/>
      </dsp:nvSpPr>
      <dsp:spPr>
        <a:xfrm>
          <a:off x="836323" y="2718736"/>
          <a:ext cx="4557037"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622300">
            <a:lnSpc>
              <a:spcPct val="90000"/>
            </a:lnSpc>
            <a:spcBef>
              <a:spcPct val="0"/>
            </a:spcBef>
            <a:spcAft>
              <a:spcPct val="35000"/>
            </a:spcAft>
            <a:buNone/>
          </a:pPr>
          <a:r>
            <a:rPr lang="en-US" sz="1400" kern="1200"/>
            <a:t>Copied the df and removed the y-prediction column “stroke”</a:t>
          </a:r>
        </a:p>
      </dsp:txBody>
      <dsp:txXfrm>
        <a:off x="836323" y="2718736"/>
        <a:ext cx="4557037" cy="724089"/>
      </dsp:txXfrm>
    </dsp:sp>
    <dsp:sp modelId="{1E6D3798-457E-4AD6-BE4E-3920ED020D39}">
      <dsp:nvSpPr>
        <dsp:cNvPr id="0" name=""/>
        <dsp:cNvSpPr/>
      </dsp:nvSpPr>
      <dsp:spPr>
        <a:xfrm>
          <a:off x="0" y="3623848"/>
          <a:ext cx="5393361" cy="724089"/>
        </a:xfrm>
        <a:prstGeom prst="roundRect">
          <a:avLst>
            <a:gd name="adj" fmla="val 1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54E5DB5-2AC0-4FC7-B0D5-E2EFCB5FE649}">
      <dsp:nvSpPr>
        <dsp:cNvPr id="0" name=""/>
        <dsp:cNvSpPr/>
      </dsp:nvSpPr>
      <dsp:spPr>
        <a:xfrm>
          <a:off x="219037" y="3786768"/>
          <a:ext cx="398249" cy="398249"/>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F3FDE4F-914C-4210-A302-789C07ADC82D}">
      <dsp:nvSpPr>
        <dsp:cNvPr id="0" name=""/>
        <dsp:cNvSpPr/>
      </dsp:nvSpPr>
      <dsp:spPr>
        <a:xfrm>
          <a:off x="836323" y="3623848"/>
          <a:ext cx="2427012"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622300">
            <a:lnSpc>
              <a:spcPct val="90000"/>
            </a:lnSpc>
            <a:spcBef>
              <a:spcPct val="0"/>
            </a:spcBef>
            <a:spcAft>
              <a:spcPct val="35000"/>
            </a:spcAft>
            <a:buNone/>
          </a:pPr>
          <a:r>
            <a:rPr lang="en-US" sz="1400" kern="1200"/>
            <a:t>Column dtypes: float64(3), int64(3), object(5) </a:t>
          </a:r>
        </a:p>
      </dsp:txBody>
      <dsp:txXfrm>
        <a:off x="836323" y="3623848"/>
        <a:ext cx="2427012" cy="724089"/>
      </dsp:txXfrm>
    </dsp:sp>
    <dsp:sp modelId="{F127AEDD-A080-42A4-B9BF-155F48F5C654}">
      <dsp:nvSpPr>
        <dsp:cNvPr id="0" name=""/>
        <dsp:cNvSpPr/>
      </dsp:nvSpPr>
      <dsp:spPr>
        <a:xfrm>
          <a:off x="3263336" y="3623848"/>
          <a:ext cx="2130024"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488950">
            <a:lnSpc>
              <a:spcPct val="90000"/>
            </a:lnSpc>
            <a:spcBef>
              <a:spcPct val="0"/>
            </a:spcBef>
            <a:spcAft>
              <a:spcPct val="35000"/>
            </a:spcAft>
            <a:buNone/>
          </a:pPr>
          <a:r>
            <a:rPr lang="en-US" sz="1100" kern="1200"/>
            <a:t>Int: 1s and 0s we left alone</a:t>
          </a:r>
        </a:p>
        <a:p>
          <a:pPr marL="0" lvl="0" indent="0" algn="l" defTabSz="488950">
            <a:lnSpc>
              <a:spcPct val="90000"/>
            </a:lnSpc>
            <a:spcBef>
              <a:spcPct val="0"/>
            </a:spcBef>
            <a:spcAft>
              <a:spcPct val="35000"/>
            </a:spcAft>
            <a:buNone/>
          </a:pPr>
          <a:r>
            <a:rPr lang="en-US" sz="1100" kern="1200"/>
            <a:t>Object: OneHotEncoder </a:t>
          </a:r>
        </a:p>
      </dsp:txBody>
      <dsp:txXfrm>
        <a:off x="3263336" y="3623848"/>
        <a:ext cx="2130024" cy="72408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DA7362-B127-40BD-8162-13AB4BD8E8C2}">
      <dsp:nvSpPr>
        <dsp:cNvPr id="0" name=""/>
        <dsp:cNvSpPr/>
      </dsp:nvSpPr>
      <dsp:spPr>
        <a:xfrm>
          <a:off x="0" y="2439"/>
          <a:ext cx="6301601" cy="123661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EF79FB1-5AC1-4C4A-8494-4198A9C2AE14}">
      <dsp:nvSpPr>
        <dsp:cNvPr id="0" name=""/>
        <dsp:cNvSpPr/>
      </dsp:nvSpPr>
      <dsp:spPr>
        <a:xfrm>
          <a:off x="374076" y="280678"/>
          <a:ext cx="680139" cy="68013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AB5FB8F-4AB0-42CB-845A-44FFD1CE358B}">
      <dsp:nvSpPr>
        <dsp:cNvPr id="0" name=""/>
        <dsp:cNvSpPr/>
      </dsp:nvSpPr>
      <dsp:spPr>
        <a:xfrm>
          <a:off x="1428292" y="2439"/>
          <a:ext cx="4873308" cy="12366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0875" tIns="130875" rIns="130875" bIns="130875" numCol="1" spcCol="1270" anchor="ctr" anchorCtr="0">
          <a:noAutofit/>
        </a:bodyPr>
        <a:lstStyle/>
        <a:p>
          <a:pPr marL="0" lvl="0" indent="0" algn="l" defTabSz="622300">
            <a:lnSpc>
              <a:spcPct val="100000"/>
            </a:lnSpc>
            <a:spcBef>
              <a:spcPct val="0"/>
            </a:spcBef>
            <a:spcAft>
              <a:spcPct val="35000"/>
            </a:spcAft>
            <a:buNone/>
          </a:pPr>
          <a:r>
            <a:rPr lang="en-US" sz="1400" kern="1200" dirty="0"/>
            <a:t>Remove one of the gender columns &amp; urban/rural columns</a:t>
          </a:r>
        </a:p>
        <a:p>
          <a:pPr marL="0" lvl="0" indent="0" algn="l" defTabSz="622300">
            <a:lnSpc>
              <a:spcPct val="100000"/>
            </a:lnSpc>
            <a:spcBef>
              <a:spcPct val="0"/>
            </a:spcBef>
            <a:spcAft>
              <a:spcPct val="35000"/>
            </a:spcAft>
            <a:buNone/>
          </a:pPr>
          <a:r>
            <a:rPr lang="en-US" sz="1400" kern="1200" dirty="0"/>
            <a:t>Remove columns that were not top 5 on feature importance</a:t>
          </a:r>
        </a:p>
      </dsp:txBody>
      <dsp:txXfrm>
        <a:off x="1428292" y="2439"/>
        <a:ext cx="4873308" cy="1236616"/>
      </dsp:txXfrm>
    </dsp:sp>
    <dsp:sp modelId="{3308C3F4-7527-42E4-B91A-AAEC3A450297}">
      <dsp:nvSpPr>
        <dsp:cNvPr id="0" name=""/>
        <dsp:cNvSpPr/>
      </dsp:nvSpPr>
      <dsp:spPr>
        <a:xfrm>
          <a:off x="0" y="1548210"/>
          <a:ext cx="6301601" cy="123661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A43DD6E-4F4D-4A12-951D-69BF7DC590E5}">
      <dsp:nvSpPr>
        <dsp:cNvPr id="0" name=""/>
        <dsp:cNvSpPr/>
      </dsp:nvSpPr>
      <dsp:spPr>
        <a:xfrm>
          <a:off x="374076" y="1826449"/>
          <a:ext cx="680139" cy="68013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446CEDD-8B2C-40D4-8F1D-A9CE0E42F9C1}">
      <dsp:nvSpPr>
        <dsp:cNvPr id="0" name=""/>
        <dsp:cNvSpPr/>
      </dsp:nvSpPr>
      <dsp:spPr>
        <a:xfrm>
          <a:off x="1428292" y="1548210"/>
          <a:ext cx="4873308" cy="12366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0875" tIns="130875" rIns="130875" bIns="130875" numCol="1" spcCol="1270" anchor="ctr" anchorCtr="0">
          <a:noAutofit/>
        </a:bodyPr>
        <a:lstStyle/>
        <a:p>
          <a:pPr marL="0" lvl="0" indent="0" algn="l" defTabSz="622300">
            <a:lnSpc>
              <a:spcPct val="100000"/>
            </a:lnSpc>
            <a:spcBef>
              <a:spcPct val="0"/>
            </a:spcBef>
            <a:spcAft>
              <a:spcPct val="35000"/>
            </a:spcAft>
            <a:buNone/>
          </a:pPr>
          <a:r>
            <a:rPr lang="en-US" sz="1400" kern="1200" dirty="0"/>
            <a:t>Create an unsupervised model by predicting on a different variable</a:t>
          </a:r>
        </a:p>
      </dsp:txBody>
      <dsp:txXfrm>
        <a:off x="1428292" y="1548210"/>
        <a:ext cx="4873308" cy="1236616"/>
      </dsp:txXfrm>
    </dsp:sp>
    <dsp:sp modelId="{34FEC900-261F-4549-A550-3D7CB9D78528}">
      <dsp:nvSpPr>
        <dsp:cNvPr id="0" name=""/>
        <dsp:cNvSpPr/>
      </dsp:nvSpPr>
      <dsp:spPr>
        <a:xfrm>
          <a:off x="0" y="3093981"/>
          <a:ext cx="6301601" cy="123661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341FFC3-1FDA-4216-BB49-C6C57FBD9E73}">
      <dsp:nvSpPr>
        <dsp:cNvPr id="0" name=""/>
        <dsp:cNvSpPr/>
      </dsp:nvSpPr>
      <dsp:spPr>
        <a:xfrm>
          <a:off x="374076" y="3372220"/>
          <a:ext cx="680139" cy="68013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775D669-B7C1-4A7F-991A-91888118AF00}">
      <dsp:nvSpPr>
        <dsp:cNvPr id="0" name=""/>
        <dsp:cNvSpPr/>
      </dsp:nvSpPr>
      <dsp:spPr>
        <a:xfrm>
          <a:off x="1428292" y="3093981"/>
          <a:ext cx="4873308" cy="12366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0875" tIns="130875" rIns="130875" bIns="130875" numCol="1" spcCol="1270" anchor="ctr" anchorCtr="0">
          <a:noAutofit/>
        </a:bodyPr>
        <a:lstStyle/>
        <a:p>
          <a:pPr marL="0" lvl="0" indent="0" algn="l" defTabSz="622300">
            <a:lnSpc>
              <a:spcPct val="100000"/>
            </a:lnSpc>
            <a:spcBef>
              <a:spcPct val="0"/>
            </a:spcBef>
            <a:spcAft>
              <a:spcPct val="35000"/>
            </a:spcAft>
            <a:buNone/>
          </a:pPr>
          <a:r>
            <a:rPr lang="en-US" sz="1400" kern="1200" dirty="0"/>
            <a:t>Conduct a usability study: </a:t>
          </a:r>
        </a:p>
        <a:p>
          <a:pPr marL="0" lvl="0" indent="0" algn="l" defTabSz="622300">
            <a:lnSpc>
              <a:spcPct val="100000"/>
            </a:lnSpc>
            <a:spcBef>
              <a:spcPct val="0"/>
            </a:spcBef>
            <a:spcAft>
              <a:spcPct val="35000"/>
            </a:spcAft>
            <a:buNone/>
          </a:pPr>
          <a:r>
            <a:rPr lang="en-US" sz="1400" kern="1200" dirty="0"/>
            <a:t>“Try out” the prototype app with small focus groups</a:t>
          </a:r>
        </a:p>
      </dsp:txBody>
      <dsp:txXfrm>
        <a:off x="1428292" y="3093981"/>
        <a:ext cx="4873308" cy="1236616"/>
      </dsp:txXfrm>
    </dsp:sp>
    <dsp:sp modelId="{2087300C-5116-4F8C-A290-E1CD8E6B7CAC}">
      <dsp:nvSpPr>
        <dsp:cNvPr id="0" name=""/>
        <dsp:cNvSpPr/>
      </dsp:nvSpPr>
      <dsp:spPr>
        <a:xfrm>
          <a:off x="0" y="4639752"/>
          <a:ext cx="6301601" cy="123661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6C846C0-2EFF-4426-8D51-F0A1F536D2D4}">
      <dsp:nvSpPr>
        <dsp:cNvPr id="0" name=""/>
        <dsp:cNvSpPr/>
      </dsp:nvSpPr>
      <dsp:spPr>
        <a:xfrm>
          <a:off x="374076" y="4917991"/>
          <a:ext cx="680139" cy="68013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AB6B667-2E5E-4A57-B3D9-823F1886A62B}">
      <dsp:nvSpPr>
        <dsp:cNvPr id="0" name=""/>
        <dsp:cNvSpPr/>
      </dsp:nvSpPr>
      <dsp:spPr>
        <a:xfrm>
          <a:off x="1428292" y="4639752"/>
          <a:ext cx="4873308" cy="12366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0875" tIns="130875" rIns="130875" bIns="130875" numCol="1" spcCol="1270" anchor="ctr" anchorCtr="0">
          <a:noAutofit/>
        </a:bodyPr>
        <a:lstStyle/>
        <a:p>
          <a:pPr marL="0" lvl="0" indent="0" algn="l" defTabSz="622300">
            <a:lnSpc>
              <a:spcPct val="100000"/>
            </a:lnSpc>
            <a:spcBef>
              <a:spcPct val="0"/>
            </a:spcBef>
            <a:spcAft>
              <a:spcPct val="35000"/>
            </a:spcAft>
            <a:buNone/>
          </a:pPr>
          <a:r>
            <a:rPr lang="en-US" sz="1400" kern="1200" dirty="0"/>
            <a:t>Because the data was unbalanced, we would look for additional data sets that are more balanced </a:t>
          </a:r>
        </a:p>
      </dsp:txBody>
      <dsp:txXfrm>
        <a:off x="1428292" y="4639752"/>
        <a:ext cx="4873308" cy="1236616"/>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BBE4DEA-426B-49C5-8A83-086457DF4CFD}" type="datetimeFigureOut">
              <a:rPr lang="en-US" smtClean="0"/>
              <a:t>9/26/2024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31C37C4-9CBA-4B9D-8E64-0F35F23714A8}" type="slidenum">
              <a:rPr lang="en-US" smtClean="0"/>
              <a:t>‹#›</a:t>
            </a:fld>
            <a:endParaRPr lang="en-US"/>
          </a:p>
        </p:txBody>
      </p:sp>
    </p:spTree>
    <p:extLst>
      <p:ext uri="{BB962C8B-B14F-4D97-AF65-F5344CB8AC3E}">
        <p14:creationId xmlns:p14="http://schemas.microsoft.com/office/powerpoint/2010/main" val="1439263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Carolyn </a:t>
            </a:r>
          </a:p>
          <a:p>
            <a:r>
              <a:rPr lang="en-US" b="1" dirty="0"/>
              <a:t>Imagine this scenario:</a:t>
            </a:r>
            <a:r>
              <a:rPr lang="en-US" dirty="0"/>
              <a:t> An 80 year old father and grandfather, collapses while golfing and is rushed to the hospital. Despite appearing healthy, he suffers an ischemic stroke that leaves him unable to speak or walk. His life—and the lives of his loved ones—are irrevocably changed in an instant.</a:t>
            </a:r>
          </a:p>
          <a:p>
            <a:r>
              <a:rPr lang="en-US" dirty="0"/>
              <a:t>Now, </a:t>
            </a:r>
            <a:r>
              <a:rPr lang="en-US" b="1" dirty="0"/>
              <a:t>what if we could have predicted his risk and intervened before it was too late?</a:t>
            </a:r>
            <a:endParaRPr lang="en-US" dirty="0"/>
          </a:p>
          <a:p>
            <a:r>
              <a:rPr lang="en-US" dirty="0"/>
              <a:t>We are excited to present our project on </a:t>
            </a:r>
            <a:r>
              <a:rPr lang="en-US" b="1" dirty="0"/>
              <a:t>Predicting Ischemic Stroke Risk</a:t>
            </a:r>
            <a:r>
              <a:rPr lang="en-US" dirty="0"/>
              <a:t>. Stroke is a leading cause of death and long-term disability worldwide, often striking without warning. Many at-risk individuals go undetected until it's too late. </a:t>
            </a:r>
            <a:r>
              <a:rPr lang="en-US" b="1" dirty="0"/>
              <a:t>But we believe that with the power of artificial intelligence and machine learning, we can help change that.</a:t>
            </a:r>
            <a:endParaRPr lang="en-US" dirty="0"/>
          </a:p>
          <a:p>
            <a:r>
              <a:rPr lang="en-US" dirty="0"/>
              <a:t>In our project, we stepped into the roles of data scientists at the forefront of healthcare innovation. We worked with real-world medical datasets to develop predictive models that can identify individuals at high risk of ischemic stroke. By leveraging advanced AI techniques, we not only sharpened our technical skills but also aimed to contribute to a cause that has the potential to save lives.</a:t>
            </a:r>
          </a:p>
          <a:p>
            <a:r>
              <a:rPr lang="en-US" b="1" dirty="0"/>
              <a:t>Are you ready to see how AI can make a real-world impact?</a:t>
            </a:r>
            <a:r>
              <a:rPr lang="en-US" dirty="0"/>
              <a:t> We'd like to share with you our journey in harnessing technology to predict and prevent one of the world's most devastating medical emergencies. Our exploration into cutting-edge AI starts now—and it could change someone's life forever.</a:t>
            </a:r>
          </a:p>
          <a:p>
            <a:endParaRPr lang="en-US" dirty="0"/>
          </a:p>
          <a:p>
            <a:r>
              <a:rPr lang="en-US" dirty="0"/>
              <a:t>Note: Text was generated with the help of ChatGPT </a:t>
            </a:r>
          </a:p>
          <a:p>
            <a:endParaRPr lang="en-US" dirty="0"/>
          </a:p>
        </p:txBody>
      </p:sp>
      <p:sp>
        <p:nvSpPr>
          <p:cNvPr id="4" name="Slide Number Placeholder 3"/>
          <p:cNvSpPr>
            <a:spLocks noGrp="1"/>
          </p:cNvSpPr>
          <p:nvPr>
            <p:ph type="sldNum" sz="quarter" idx="5"/>
          </p:nvPr>
        </p:nvSpPr>
        <p:spPr/>
        <p:txBody>
          <a:bodyPr/>
          <a:lstStyle/>
          <a:p>
            <a:fld id="{231C37C4-9CBA-4B9D-8E64-0F35F23714A8}" type="slidenum">
              <a:rPr lang="en-US" smtClean="0"/>
              <a:t>1</a:t>
            </a:fld>
            <a:endParaRPr lang="en-US"/>
          </a:p>
        </p:txBody>
      </p:sp>
    </p:spTree>
    <p:extLst>
      <p:ext uri="{BB962C8B-B14F-4D97-AF65-F5344CB8AC3E}">
        <p14:creationId xmlns:p14="http://schemas.microsoft.com/office/powerpoint/2010/main" val="40860581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Shape 157"/>
          <p:cNvSpPr>
            <a:spLocks noGrp="1" noRot="1" noChangeAspect="1"/>
          </p:cNvSpPr>
          <p:nvPr>
            <p:ph type="sldImg"/>
          </p:nvPr>
        </p:nvSpPr>
        <p:spPr>
          <a:prstGeom prst="rect">
            <a:avLst/>
          </a:prstGeom>
        </p:spPr>
        <p:txBody>
          <a:bodyPr/>
          <a:lstStyle/>
          <a:p>
            <a:endParaRPr/>
          </a:p>
        </p:txBody>
      </p:sp>
      <p:sp>
        <p:nvSpPr>
          <p:cNvPr id="158" name="Shape 158"/>
          <p:cNvSpPr>
            <a:spLocks noGrp="1"/>
          </p:cNvSpPr>
          <p:nvPr>
            <p:ph type="body" sz="quarter" idx="1"/>
          </p:nvPr>
        </p:nvSpPr>
        <p:spPr>
          <a:prstGeom prst="rect">
            <a:avLst/>
          </a:prstGeom>
        </p:spPr>
        <p:txBody>
          <a:bodyPr/>
          <a:lstStyle/>
          <a:p>
            <a:r>
              <a:t>Danielle</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Monty-Hi Everyone, I am going to over some of our analysis on several of the models we decided to try out and hopefully find the ONE to use for our </a:t>
            </a:r>
            <a:r>
              <a:rPr lang="en-US" dirty="0" err="1"/>
              <a:t>Streamlit</a:t>
            </a:r>
            <a:r>
              <a:rPr lang="en-US" dirty="0"/>
              <a:t> app. As you can see by the screenshots here that we ran our data on the Logistics Regression Model 1</a:t>
            </a:r>
            <a:r>
              <a:rPr lang="en-US" baseline="30000" dirty="0"/>
              <a:t>st</a:t>
            </a:r>
            <a:r>
              <a:rPr lang="en-US" dirty="0"/>
              <a:t> and as you can see the Accuracy Scores of both Scaled vs Smote data were pretty high but we did not feel confident enough it would be the best model to use.  Lopsided on predicting “no stroke”. Very low . </a:t>
            </a:r>
          </a:p>
        </p:txBody>
      </p:sp>
      <p:sp>
        <p:nvSpPr>
          <p:cNvPr id="4" name="Slide Number Placeholder 3"/>
          <p:cNvSpPr>
            <a:spLocks noGrp="1"/>
          </p:cNvSpPr>
          <p:nvPr>
            <p:ph type="sldNum" sz="quarter" idx="5"/>
          </p:nvPr>
        </p:nvSpPr>
        <p:spPr/>
        <p:txBody>
          <a:bodyPr/>
          <a:lstStyle/>
          <a:p>
            <a:fld id="{231C37C4-9CBA-4B9D-8E64-0F35F23714A8}" type="slidenum">
              <a:rPr lang="en-US" smtClean="0"/>
              <a:t>11</a:t>
            </a:fld>
            <a:endParaRPr lang="en-US"/>
          </a:p>
        </p:txBody>
      </p:sp>
    </p:spTree>
    <p:extLst>
      <p:ext uri="{BB962C8B-B14F-4D97-AF65-F5344CB8AC3E}">
        <p14:creationId xmlns:p14="http://schemas.microsoft.com/office/powerpoint/2010/main" val="4647364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Monty-We ended up doing the confusion matrix on both the regular Scaled vs SMOTE  and found our that both matrix predicted that we had a lopsided dataset heavily favoring one side. The 2</a:t>
            </a:r>
            <a:r>
              <a:rPr lang="en-US" baseline="30000" dirty="0"/>
              <a:t>nd</a:t>
            </a:r>
            <a:r>
              <a:rPr lang="en-US" dirty="0"/>
              <a:t> model we decided to run the same scenario on was Random Forest and same thing the score was pretty nice but doing the confusion matrix showed some improvement but still lopsided. The 3rd model we used was the Gradient boost classifier as you can see in the screenshot that the confusion matrix gave us better data then the first 2 models but yet nothing we would say confidently that we are getting fair representations of actual 1s and 0s. </a:t>
            </a:r>
          </a:p>
          <a:p>
            <a:endParaRPr lang="en-US" dirty="0"/>
          </a:p>
        </p:txBody>
      </p:sp>
      <p:sp>
        <p:nvSpPr>
          <p:cNvPr id="4" name="Slide Number Placeholder 3"/>
          <p:cNvSpPr>
            <a:spLocks noGrp="1"/>
          </p:cNvSpPr>
          <p:nvPr>
            <p:ph type="sldNum" sz="quarter" idx="5"/>
          </p:nvPr>
        </p:nvSpPr>
        <p:spPr/>
        <p:txBody>
          <a:bodyPr/>
          <a:lstStyle/>
          <a:p>
            <a:fld id="{231C37C4-9CBA-4B9D-8E64-0F35F23714A8}" type="slidenum">
              <a:rPr lang="en-US" smtClean="0"/>
              <a:t>12</a:t>
            </a:fld>
            <a:endParaRPr lang="en-US"/>
          </a:p>
        </p:txBody>
      </p:sp>
    </p:spTree>
    <p:extLst>
      <p:ext uri="{BB962C8B-B14F-4D97-AF65-F5344CB8AC3E}">
        <p14:creationId xmlns:p14="http://schemas.microsoft.com/office/powerpoint/2010/main" val="32051725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Monty-We did run other models as well as seen above but mainly were working with the previous 3. For our </a:t>
            </a:r>
            <a:r>
              <a:rPr lang="en-US" dirty="0" err="1"/>
              <a:t>Streamlit</a:t>
            </a:r>
            <a:r>
              <a:rPr lang="en-US" dirty="0"/>
              <a:t> app we decided to use the </a:t>
            </a:r>
            <a:r>
              <a:rPr lang="en-US" dirty="0" err="1"/>
              <a:t>Gradiant</a:t>
            </a:r>
            <a:r>
              <a:rPr lang="en-US" dirty="0"/>
              <a:t> Boost Classifier as it gave the best results out of the 3 models we were considering. </a:t>
            </a:r>
          </a:p>
        </p:txBody>
      </p:sp>
      <p:sp>
        <p:nvSpPr>
          <p:cNvPr id="4" name="Slide Number Placeholder 3"/>
          <p:cNvSpPr>
            <a:spLocks noGrp="1"/>
          </p:cNvSpPr>
          <p:nvPr>
            <p:ph type="sldNum" sz="quarter" idx="5"/>
          </p:nvPr>
        </p:nvSpPr>
        <p:spPr/>
        <p:txBody>
          <a:bodyPr/>
          <a:lstStyle/>
          <a:p>
            <a:fld id="{231C37C4-9CBA-4B9D-8E64-0F35F23714A8}" type="slidenum">
              <a:rPr lang="en-US" smtClean="0"/>
              <a:t>14</a:t>
            </a:fld>
            <a:endParaRPr lang="en-US"/>
          </a:p>
        </p:txBody>
      </p:sp>
    </p:spTree>
    <p:extLst>
      <p:ext uri="{BB962C8B-B14F-4D97-AF65-F5344CB8AC3E}">
        <p14:creationId xmlns:p14="http://schemas.microsoft.com/office/powerpoint/2010/main" val="23579821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Harpreet</a:t>
            </a:r>
          </a:p>
          <a:p>
            <a:r>
              <a:rPr lang="en-US" dirty="0"/>
              <a:t>We ran the decision tree model and reviewed the accuracy score and then decided to go with the other model we were working on . </a:t>
            </a:r>
          </a:p>
          <a:p>
            <a:r>
              <a:rPr lang="en-US" dirty="0"/>
              <a:t>Here is the visual of our output.  </a:t>
            </a:r>
          </a:p>
          <a:p>
            <a:r>
              <a:rPr lang="en-US" dirty="0"/>
              <a:t>Visually - Colors typically represent different classes and outcomes. May represent class imbalance. </a:t>
            </a:r>
          </a:p>
        </p:txBody>
      </p:sp>
      <p:sp>
        <p:nvSpPr>
          <p:cNvPr id="4" name="Slide Number Placeholder 3"/>
          <p:cNvSpPr>
            <a:spLocks noGrp="1"/>
          </p:cNvSpPr>
          <p:nvPr>
            <p:ph type="sldNum" sz="quarter" idx="5"/>
          </p:nvPr>
        </p:nvSpPr>
        <p:spPr/>
        <p:txBody>
          <a:bodyPr/>
          <a:lstStyle/>
          <a:p>
            <a:fld id="{231C37C4-9CBA-4B9D-8E64-0F35F23714A8}" type="slidenum">
              <a:rPr lang="en-US" smtClean="0"/>
              <a:t>15</a:t>
            </a:fld>
            <a:endParaRPr lang="en-US"/>
          </a:p>
        </p:txBody>
      </p:sp>
    </p:spTree>
    <p:extLst>
      <p:ext uri="{BB962C8B-B14F-4D97-AF65-F5344CB8AC3E}">
        <p14:creationId xmlns:p14="http://schemas.microsoft.com/office/powerpoint/2010/main" val="3031537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Kaidon</a:t>
            </a:r>
            <a:r>
              <a:rPr lang="en-US"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conclusion to try and predict if someone was at risk of a stroke we decided to go with the models that best represents the minority class(in this case those that were at risk of a stroke). We were not overly successful in accurately predicting if someone was at risk of a stroke. We tried to balance the training data as best as possible however it lead to compromise on the overall accuracy of the model.</a:t>
            </a:r>
          </a:p>
          <a:p>
            <a:endParaRPr lang="en-US" dirty="0"/>
          </a:p>
        </p:txBody>
      </p:sp>
      <p:sp>
        <p:nvSpPr>
          <p:cNvPr id="4" name="Slide Number Placeholder 3"/>
          <p:cNvSpPr>
            <a:spLocks noGrp="1"/>
          </p:cNvSpPr>
          <p:nvPr>
            <p:ph type="sldNum" sz="quarter" idx="5"/>
          </p:nvPr>
        </p:nvSpPr>
        <p:spPr/>
        <p:txBody>
          <a:bodyPr/>
          <a:lstStyle/>
          <a:p>
            <a:fld id="{231C37C4-9CBA-4B9D-8E64-0F35F23714A8}" type="slidenum">
              <a:rPr lang="en-US" smtClean="0"/>
              <a:t>16</a:t>
            </a:fld>
            <a:endParaRPr lang="en-US"/>
          </a:p>
        </p:txBody>
      </p:sp>
    </p:spTree>
    <p:extLst>
      <p:ext uri="{BB962C8B-B14F-4D97-AF65-F5344CB8AC3E}">
        <p14:creationId xmlns:p14="http://schemas.microsoft.com/office/powerpoint/2010/main" val="5300248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Kaidon</a:t>
            </a:r>
            <a:r>
              <a:rPr lang="en-US" dirty="0"/>
              <a:t> </a:t>
            </a:r>
          </a:p>
        </p:txBody>
      </p:sp>
      <p:sp>
        <p:nvSpPr>
          <p:cNvPr id="4" name="Slide Number Placeholder 3"/>
          <p:cNvSpPr>
            <a:spLocks noGrp="1"/>
          </p:cNvSpPr>
          <p:nvPr>
            <p:ph type="sldNum" sz="quarter" idx="5"/>
          </p:nvPr>
        </p:nvSpPr>
        <p:spPr/>
        <p:txBody>
          <a:bodyPr/>
          <a:lstStyle/>
          <a:p>
            <a:fld id="{231C37C4-9CBA-4B9D-8E64-0F35F23714A8}" type="slidenum">
              <a:rPr lang="en-US" smtClean="0"/>
              <a:t>17</a:t>
            </a:fld>
            <a:endParaRPr lang="en-US"/>
          </a:p>
        </p:txBody>
      </p:sp>
    </p:spTree>
    <p:extLst>
      <p:ext uri="{BB962C8B-B14F-4D97-AF65-F5344CB8AC3E}">
        <p14:creationId xmlns:p14="http://schemas.microsoft.com/office/powerpoint/2010/main" val="41151933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Carolyn</a:t>
            </a:r>
          </a:p>
        </p:txBody>
      </p:sp>
      <p:sp>
        <p:nvSpPr>
          <p:cNvPr id="4" name="Slide Number Placeholder 3"/>
          <p:cNvSpPr>
            <a:spLocks noGrp="1"/>
          </p:cNvSpPr>
          <p:nvPr>
            <p:ph type="sldNum" sz="quarter" idx="5"/>
          </p:nvPr>
        </p:nvSpPr>
        <p:spPr/>
        <p:txBody>
          <a:bodyPr/>
          <a:lstStyle/>
          <a:p>
            <a:fld id="{231C37C4-9CBA-4B9D-8E64-0F35F23714A8}" type="slidenum">
              <a:rPr lang="en-US" smtClean="0"/>
              <a:t>19</a:t>
            </a:fld>
            <a:endParaRPr lang="en-US"/>
          </a:p>
        </p:txBody>
      </p:sp>
    </p:spTree>
    <p:extLst>
      <p:ext uri="{BB962C8B-B14F-4D97-AF65-F5344CB8AC3E}">
        <p14:creationId xmlns:p14="http://schemas.microsoft.com/office/powerpoint/2010/main" val="39992382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Carolyn </a:t>
            </a:r>
          </a:p>
        </p:txBody>
      </p:sp>
      <p:sp>
        <p:nvSpPr>
          <p:cNvPr id="4" name="Slide Number Placeholder 3"/>
          <p:cNvSpPr>
            <a:spLocks noGrp="1"/>
          </p:cNvSpPr>
          <p:nvPr>
            <p:ph type="sldNum" sz="quarter" idx="5"/>
          </p:nvPr>
        </p:nvSpPr>
        <p:spPr/>
        <p:txBody>
          <a:bodyPr/>
          <a:lstStyle/>
          <a:p>
            <a:fld id="{231C37C4-9CBA-4B9D-8E64-0F35F23714A8}" type="slidenum">
              <a:rPr lang="en-US" smtClean="0"/>
              <a:t>20</a:t>
            </a:fld>
            <a:endParaRPr lang="en-US"/>
          </a:p>
        </p:txBody>
      </p:sp>
    </p:spTree>
    <p:extLst>
      <p:ext uri="{BB962C8B-B14F-4D97-AF65-F5344CB8AC3E}">
        <p14:creationId xmlns:p14="http://schemas.microsoft.com/office/powerpoint/2010/main" val="34677402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a:t>
            </a:r>
          </a:p>
          <a:p>
            <a:r>
              <a:rPr lang="en-US" dirty="0"/>
              <a:t>Northcott S, Moss B, Harrison K, </a:t>
            </a:r>
            <a:r>
              <a:rPr lang="en-US" dirty="0" err="1"/>
              <a:t>Hilari</a:t>
            </a:r>
            <a:r>
              <a:rPr lang="en-US" dirty="0"/>
              <a:t> K. A systematic review of the impact of stroke on social support and social networks: associated factors and patterns of change. Clinical Rehabilitation. 2016;30(8):811-831. doi:10.1177/0269215515602136</a:t>
            </a:r>
          </a:p>
        </p:txBody>
      </p:sp>
      <p:sp>
        <p:nvSpPr>
          <p:cNvPr id="4" name="Slide Number Placeholder 3"/>
          <p:cNvSpPr>
            <a:spLocks noGrp="1"/>
          </p:cNvSpPr>
          <p:nvPr>
            <p:ph type="sldNum" sz="quarter" idx="5"/>
          </p:nvPr>
        </p:nvSpPr>
        <p:spPr/>
        <p:txBody>
          <a:bodyPr/>
          <a:lstStyle/>
          <a:p>
            <a:fld id="{231C37C4-9CBA-4B9D-8E64-0F35F23714A8}" type="slidenum">
              <a:rPr lang="en-US" smtClean="0"/>
              <a:t>21</a:t>
            </a:fld>
            <a:endParaRPr lang="en-US"/>
          </a:p>
        </p:txBody>
      </p:sp>
    </p:spTree>
    <p:extLst>
      <p:ext uri="{BB962C8B-B14F-4D97-AF65-F5344CB8AC3E}">
        <p14:creationId xmlns:p14="http://schemas.microsoft.com/office/powerpoint/2010/main" val="42261905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Carolyn- </a:t>
            </a:r>
          </a:p>
          <a:p>
            <a:r>
              <a:rPr lang="en-US" dirty="0"/>
              <a:t>The goal of our project is to create a model that will be the under pinning's of a </a:t>
            </a:r>
            <a:r>
              <a:rPr lang="en-US" dirty="0" err="1"/>
              <a:t>Streamlit</a:t>
            </a:r>
            <a:r>
              <a:rPr lang="en-US" dirty="0"/>
              <a:t> app protype that can be used to predict an individuals risk for stroke based off major risk factors. </a:t>
            </a:r>
          </a:p>
          <a:p>
            <a:endParaRPr lang="en-US" dirty="0"/>
          </a:p>
          <a:p>
            <a:r>
              <a:rPr lang="en-US" b="1" dirty="0"/>
              <a:t>Impact on Society, Families and the individual </a:t>
            </a:r>
          </a:p>
          <a:p>
            <a:pPr>
              <a:buFont typeface="Arial" panose="020B0604020202020204" pitchFamily="34" charset="0"/>
              <a:buChar char="•"/>
            </a:pPr>
            <a:r>
              <a:rPr lang="en-US" b="1" dirty="0"/>
              <a:t>Healthcare Costs</a:t>
            </a:r>
            <a:r>
              <a:rPr lang="en-US" dirty="0"/>
              <a:t>:</a:t>
            </a:r>
          </a:p>
          <a:p>
            <a:pPr marL="742950" lvl="1" indent="-285750">
              <a:buFont typeface="Arial" panose="020B0604020202020204" pitchFamily="34" charset="0"/>
              <a:buChar char="•"/>
            </a:pPr>
            <a:r>
              <a:rPr lang="en-US" dirty="0"/>
              <a:t>Annual direct medical expenses in the U.S. are estimated at </a:t>
            </a:r>
            <a:r>
              <a:rPr lang="en-US" b="1" dirty="0"/>
              <a:t>$34 billion</a:t>
            </a:r>
            <a:r>
              <a:rPr lang="en-US" dirty="0"/>
              <a:t>.</a:t>
            </a:r>
          </a:p>
          <a:p>
            <a:pPr marL="742950" lvl="1" indent="-285750">
              <a:buFont typeface="Arial" panose="020B0604020202020204" pitchFamily="34" charset="0"/>
              <a:buChar char="•"/>
            </a:pPr>
            <a:r>
              <a:rPr lang="en-US" dirty="0"/>
              <a:t>Costs include hospital stays, medications, rehabilitation, and long-term care.</a:t>
            </a:r>
          </a:p>
          <a:p>
            <a:pPr>
              <a:buFont typeface="Arial" panose="020B0604020202020204" pitchFamily="34" charset="0"/>
              <a:buChar char="•"/>
            </a:pPr>
            <a:r>
              <a:rPr lang="en-US" b="1" dirty="0"/>
              <a:t>Economic Burden</a:t>
            </a:r>
            <a:r>
              <a:rPr lang="en-US" dirty="0"/>
              <a:t>:</a:t>
            </a:r>
          </a:p>
          <a:p>
            <a:pPr marL="742950" lvl="1" indent="-285750">
              <a:buFont typeface="Arial" panose="020B0604020202020204" pitchFamily="34" charset="0"/>
              <a:buChar char="•"/>
            </a:pPr>
            <a:r>
              <a:rPr lang="en-US" dirty="0"/>
              <a:t>Indirect costs like lost productivity due to disability or premature death amount to an additional </a:t>
            </a:r>
            <a:r>
              <a:rPr lang="en-US" b="1" dirty="0"/>
              <a:t>$16 billion</a:t>
            </a:r>
            <a:r>
              <a:rPr lang="en-US" dirty="0"/>
              <a:t> annually in the U.S.</a:t>
            </a:r>
          </a:p>
          <a:p>
            <a:pPr marL="742950" lvl="1" indent="-285750">
              <a:buFont typeface="Arial" panose="020B0604020202020204" pitchFamily="34" charset="0"/>
              <a:buChar char="•"/>
            </a:pPr>
            <a:r>
              <a:rPr lang="en-US" dirty="0"/>
              <a:t>Strokes contribute to significant loss of workforce participation.</a:t>
            </a:r>
          </a:p>
          <a:p>
            <a:pPr>
              <a:buFont typeface="Arial" panose="020B0604020202020204" pitchFamily="34" charset="0"/>
              <a:buChar char="•"/>
            </a:pPr>
            <a:r>
              <a:rPr lang="en-US" b="1" dirty="0"/>
              <a:t>Healthcare System Strain</a:t>
            </a:r>
            <a:r>
              <a:rPr lang="en-US" dirty="0"/>
              <a:t>:</a:t>
            </a:r>
          </a:p>
          <a:p>
            <a:pPr marL="742950" lvl="1" indent="-285750">
              <a:buFont typeface="Arial" panose="020B0604020202020204" pitchFamily="34" charset="0"/>
              <a:buChar char="•"/>
            </a:pPr>
            <a:r>
              <a:rPr lang="en-US" dirty="0"/>
              <a:t>High incidence rates demand substantial healthcare resources for acute care and rehabilitation.</a:t>
            </a:r>
          </a:p>
          <a:p>
            <a:pPr marL="742950" lvl="1" indent="-285750">
              <a:buFont typeface="Arial" panose="020B0604020202020204" pitchFamily="34" charset="0"/>
              <a:buChar char="•"/>
            </a:pPr>
            <a:r>
              <a:rPr lang="en-US" dirty="0"/>
              <a:t>Increased need for specialized medical professionals and facilities.</a:t>
            </a:r>
          </a:p>
          <a:p>
            <a:pPr>
              <a:buFont typeface="Arial" panose="020B0604020202020204" pitchFamily="34" charset="0"/>
              <a:buChar char="•"/>
            </a:pPr>
            <a:r>
              <a:rPr lang="en-US" b="1" dirty="0"/>
              <a:t>Public Health Challenge</a:t>
            </a:r>
            <a:r>
              <a:rPr lang="en-US" dirty="0"/>
              <a:t>:</a:t>
            </a:r>
          </a:p>
          <a:p>
            <a:pPr marL="742950" lvl="1" indent="-285750">
              <a:buFont typeface="Arial" panose="020B0604020202020204" pitchFamily="34" charset="0"/>
              <a:buChar char="•"/>
            </a:pPr>
            <a:r>
              <a:rPr lang="en-US" dirty="0"/>
              <a:t>Stroke is a leading cause of death and disability worldwide.</a:t>
            </a:r>
          </a:p>
          <a:p>
            <a:pPr marL="742950" lvl="1" indent="-285750">
              <a:buFont typeface="Arial" panose="020B0604020202020204" pitchFamily="34" charset="0"/>
              <a:buChar char="•"/>
            </a:pPr>
            <a:r>
              <a:rPr lang="en-US" dirty="0"/>
              <a:t>Requires extensive public health initiatives for education, prevention, and improved access to care.</a:t>
            </a:r>
          </a:p>
          <a:p>
            <a:endParaRPr lang="en-US" b="1" dirty="0"/>
          </a:p>
          <a:p>
            <a:r>
              <a:rPr lang="en-US" b="1" dirty="0"/>
              <a:t>Impact on Families</a:t>
            </a:r>
          </a:p>
          <a:p>
            <a:pPr>
              <a:buFont typeface="Arial" panose="020B0604020202020204" pitchFamily="34" charset="0"/>
              <a:buChar char="•"/>
            </a:pPr>
            <a:r>
              <a:rPr lang="en-US" b="1" dirty="0"/>
              <a:t>Emotional Toll</a:t>
            </a:r>
            <a:r>
              <a:rPr lang="en-US" dirty="0"/>
              <a:t>:</a:t>
            </a:r>
          </a:p>
          <a:p>
            <a:pPr marL="742950" lvl="1" indent="-285750">
              <a:buFont typeface="Arial" panose="020B0604020202020204" pitchFamily="34" charset="0"/>
              <a:buChar char="•"/>
            </a:pPr>
            <a:r>
              <a:rPr lang="en-US" dirty="0"/>
              <a:t>Family members experience distress, anxiety, and depression.</a:t>
            </a:r>
          </a:p>
          <a:p>
            <a:pPr marL="742950" lvl="1" indent="-285750">
              <a:buFont typeface="Arial" panose="020B0604020202020204" pitchFamily="34" charset="0"/>
              <a:buChar char="•"/>
            </a:pPr>
            <a:r>
              <a:rPr lang="en-US" dirty="0"/>
              <a:t>Sudden lifestyle changes can disrupt family dynamics and relationships.</a:t>
            </a:r>
          </a:p>
          <a:p>
            <a:pPr>
              <a:buFont typeface="Arial" panose="020B0604020202020204" pitchFamily="34" charset="0"/>
              <a:buChar char="•"/>
            </a:pPr>
            <a:r>
              <a:rPr lang="en-US" b="1" dirty="0"/>
              <a:t>Caregiving Responsibilities</a:t>
            </a:r>
            <a:r>
              <a:rPr lang="en-US" dirty="0"/>
              <a:t>:</a:t>
            </a:r>
          </a:p>
          <a:p>
            <a:pPr marL="742950" lvl="1" indent="-285750">
              <a:buFont typeface="Arial" panose="020B0604020202020204" pitchFamily="34" charset="0"/>
              <a:buChar char="•"/>
            </a:pPr>
            <a:r>
              <a:rPr lang="en-US" dirty="0"/>
              <a:t>Relatives may need to become full-time caregivers.</a:t>
            </a:r>
          </a:p>
          <a:p>
            <a:pPr marL="742950" lvl="1" indent="-285750">
              <a:buFont typeface="Arial" panose="020B0604020202020204" pitchFamily="34" charset="0"/>
              <a:buChar char="•"/>
            </a:pPr>
            <a:r>
              <a:rPr lang="en-US" dirty="0"/>
              <a:t>Physical and emotional demands can lead to caregiver burnout.</a:t>
            </a:r>
          </a:p>
          <a:p>
            <a:pPr>
              <a:buFont typeface="Arial" panose="020B0604020202020204" pitchFamily="34" charset="0"/>
              <a:buChar char="•"/>
            </a:pPr>
            <a:r>
              <a:rPr lang="en-US" b="1" dirty="0"/>
              <a:t>Financial Strain</a:t>
            </a:r>
            <a:r>
              <a:rPr lang="en-US" dirty="0"/>
              <a:t>:</a:t>
            </a:r>
          </a:p>
          <a:p>
            <a:pPr marL="742950" lvl="1" indent="-285750">
              <a:buFont typeface="Arial" panose="020B0604020202020204" pitchFamily="34" charset="0"/>
              <a:buChar char="•"/>
            </a:pPr>
            <a:r>
              <a:rPr lang="en-US" dirty="0"/>
              <a:t>Costs of medical care and rehabilitation can be overwhelming.</a:t>
            </a:r>
          </a:p>
          <a:p>
            <a:pPr marL="742950" lvl="1" indent="-285750">
              <a:buFont typeface="Arial" panose="020B0604020202020204" pitchFamily="34" charset="0"/>
              <a:buChar char="•"/>
            </a:pPr>
            <a:r>
              <a:rPr lang="en-US" dirty="0"/>
              <a:t>Potential loss of income if the survivor or caregiver cannot work.</a:t>
            </a:r>
          </a:p>
          <a:p>
            <a:pPr>
              <a:buFont typeface="Arial" panose="020B0604020202020204" pitchFamily="34" charset="0"/>
              <a:buChar char="•"/>
            </a:pPr>
            <a:r>
              <a:rPr lang="en-US" b="1" dirty="0"/>
              <a:t>Social Isolation</a:t>
            </a:r>
            <a:r>
              <a:rPr lang="en-US" dirty="0"/>
              <a:t>:</a:t>
            </a:r>
          </a:p>
          <a:p>
            <a:pPr marL="742950" lvl="1" indent="-285750">
              <a:buFont typeface="Arial" panose="020B0604020202020204" pitchFamily="34" charset="0"/>
              <a:buChar char="•"/>
            </a:pPr>
            <a:r>
              <a:rPr lang="en-US" dirty="0"/>
              <a:t>Caregiving duties may limit social interactions.</a:t>
            </a:r>
          </a:p>
          <a:p>
            <a:pPr marL="742950" lvl="1" indent="-285750">
              <a:buFont typeface="Arial" panose="020B0604020202020204" pitchFamily="34" charset="0"/>
              <a:buChar char="•"/>
            </a:pPr>
            <a:r>
              <a:rPr lang="en-US" dirty="0"/>
              <a:t>Families might withdraw from community activities due to time constraints or emotional stress.</a:t>
            </a:r>
          </a:p>
          <a:p>
            <a:endParaRPr lang="en-US" b="1" dirty="0"/>
          </a:p>
          <a:p>
            <a:r>
              <a:rPr lang="en-US" b="1" dirty="0"/>
              <a:t>Impact on Individuals</a:t>
            </a:r>
          </a:p>
          <a:p>
            <a:pPr>
              <a:buFont typeface="Arial" panose="020B0604020202020204" pitchFamily="34" charset="0"/>
              <a:buChar char="•"/>
            </a:pPr>
            <a:r>
              <a:rPr lang="en-US" b="1" dirty="0"/>
              <a:t>Physical Disabilities</a:t>
            </a:r>
            <a:r>
              <a:rPr lang="en-US" dirty="0"/>
              <a:t>:</a:t>
            </a:r>
          </a:p>
          <a:p>
            <a:pPr marL="742950" lvl="1" indent="-285750">
              <a:buFont typeface="Arial" panose="020B0604020202020204" pitchFamily="34" charset="0"/>
              <a:buChar char="•"/>
            </a:pPr>
            <a:r>
              <a:rPr lang="en-US" dirty="0"/>
              <a:t>Paralysis or weakness, often on one side of the body.</a:t>
            </a:r>
          </a:p>
          <a:p>
            <a:pPr marL="742950" lvl="1" indent="-285750">
              <a:buFont typeface="Arial" panose="020B0604020202020204" pitchFamily="34" charset="0"/>
              <a:buChar char="•"/>
            </a:pPr>
            <a:r>
              <a:rPr lang="en-US" dirty="0"/>
              <a:t>Difficulty with mobility, balance, and performing daily tasks.</a:t>
            </a:r>
          </a:p>
          <a:p>
            <a:pPr>
              <a:buFont typeface="Arial" panose="020B0604020202020204" pitchFamily="34" charset="0"/>
              <a:buChar char="•"/>
            </a:pPr>
            <a:r>
              <a:rPr lang="en-US" b="1" dirty="0"/>
              <a:t>Cognitive Impairments</a:t>
            </a:r>
            <a:r>
              <a:rPr lang="en-US" dirty="0"/>
              <a:t>:</a:t>
            </a:r>
          </a:p>
          <a:p>
            <a:pPr marL="742950" lvl="1" indent="-285750">
              <a:buFont typeface="Arial" panose="020B0604020202020204" pitchFamily="34" charset="0"/>
              <a:buChar char="•"/>
            </a:pPr>
            <a:r>
              <a:rPr lang="en-US" dirty="0"/>
              <a:t>Challenges with memory, attention, and problem-solving skills.</a:t>
            </a:r>
          </a:p>
          <a:p>
            <a:pPr marL="742950" lvl="1" indent="-285750">
              <a:buFont typeface="Arial" panose="020B0604020202020204" pitchFamily="34" charset="0"/>
              <a:buChar char="•"/>
            </a:pPr>
            <a:r>
              <a:rPr lang="en-US" dirty="0"/>
              <a:t>May affect the ability to return to work or engage in hobbies.</a:t>
            </a:r>
          </a:p>
          <a:p>
            <a:pPr>
              <a:buFont typeface="Arial" panose="020B0604020202020204" pitchFamily="34" charset="0"/>
              <a:buChar char="•"/>
            </a:pPr>
            <a:r>
              <a:rPr lang="en-US" b="1" dirty="0"/>
              <a:t>Communication Challenges</a:t>
            </a:r>
            <a:r>
              <a:rPr lang="en-US" dirty="0"/>
              <a:t>:</a:t>
            </a:r>
          </a:p>
          <a:p>
            <a:pPr marL="742950" lvl="1" indent="-285750">
              <a:buFont typeface="Arial" panose="020B0604020202020204" pitchFamily="34" charset="0"/>
              <a:buChar char="•"/>
            </a:pPr>
            <a:r>
              <a:rPr lang="en-US" dirty="0"/>
              <a:t>Aphasia can hinder speech and understanding language.</a:t>
            </a:r>
          </a:p>
          <a:p>
            <a:pPr marL="742950" lvl="1" indent="-285750">
              <a:buFont typeface="Arial" panose="020B0604020202020204" pitchFamily="34" charset="0"/>
              <a:buChar char="•"/>
            </a:pPr>
            <a:r>
              <a:rPr lang="en-US" dirty="0"/>
              <a:t>Frustration and isolation due to communication barriers.</a:t>
            </a:r>
          </a:p>
          <a:p>
            <a:pPr>
              <a:buFont typeface="Arial" panose="020B0604020202020204" pitchFamily="34" charset="0"/>
              <a:buChar char="•"/>
            </a:pPr>
            <a:r>
              <a:rPr lang="en-US" b="1" dirty="0"/>
              <a:t>Emotional and Psychological Effects</a:t>
            </a:r>
            <a:r>
              <a:rPr lang="en-US" dirty="0"/>
              <a:t>:</a:t>
            </a:r>
          </a:p>
          <a:p>
            <a:pPr marL="742950" lvl="1" indent="-285750">
              <a:buFont typeface="Arial" panose="020B0604020202020204" pitchFamily="34" charset="0"/>
              <a:buChar char="•"/>
            </a:pPr>
            <a:r>
              <a:rPr lang="en-US" dirty="0"/>
              <a:t>Increased risk of depression, anxiety, and mood swings.</a:t>
            </a:r>
          </a:p>
          <a:p>
            <a:pPr marL="742950" lvl="1" indent="-285750">
              <a:buFont typeface="Arial" panose="020B0604020202020204" pitchFamily="34" charset="0"/>
              <a:buChar char="•"/>
            </a:pPr>
            <a:r>
              <a:rPr lang="en-US" dirty="0"/>
              <a:t>Emotional distress due to changes in abilities and lifestyle.</a:t>
            </a:r>
          </a:p>
          <a:p>
            <a:pPr>
              <a:buFont typeface="Arial" panose="020B0604020202020204" pitchFamily="34" charset="0"/>
              <a:buChar char="•"/>
            </a:pPr>
            <a:r>
              <a:rPr lang="en-US" b="1" dirty="0"/>
              <a:t>Loss of Independence</a:t>
            </a:r>
            <a:r>
              <a:rPr lang="en-US" dirty="0"/>
              <a:t>:</a:t>
            </a:r>
          </a:p>
          <a:p>
            <a:pPr marL="742950" lvl="1" indent="-285750">
              <a:buFont typeface="Arial" panose="020B0604020202020204" pitchFamily="34" charset="0"/>
              <a:buChar char="•"/>
            </a:pPr>
            <a:r>
              <a:rPr lang="en-US" dirty="0"/>
              <a:t>Dependence on others for daily activities affects self-esteem.</a:t>
            </a:r>
          </a:p>
          <a:p>
            <a:pPr marL="742950" lvl="1" indent="-285750">
              <a:buFont typeface="Arial" panose="020B0604020202020204" pitchFamily="34" charset="0"/>
              <a:buChar char="•"/>
            </a:pPr>
            <a:r>
              <a:rPr lang="en-US" dirty="0"/>
              <a:t>Inability to drive, work, or live alone can diminish quality of life.</a:t>
            </a:r>
          </a:p>
          <a:p>
            <a:pPr>
              <a:buFont typeface="Arial" panose="020B0604020202020204" pitchFamily="34" charset="0"/>
              <a:buChar char="•"/>
            </a:pPr>
            <a:r>
              <a:rPr lang="en-US" b="1" dirty="0"/>
              <a:t>Social Relationships</a:t>
            </a:r>
            <a:r>
              <a:rPr lang="en-US" dirty="0"/>
              <a:t>:</a:t>
            </a:r>
          </a:p>
          <a:p>
            <a:pPr marL="742950" lvl="1" indent="-285750">
              <a:buFont typeface="Arial" panose="020B0604020202020204" pitchFamily="34" charset="0"/>
              <a:buChar char="•"/>
            </a:pPr>
            <a:r>
              <a:rPr lang="en-US" dirty="0"/>
              <a:t>Strained relationships with friends and family.</a:t>
            </a:r>
          </a:p>
          <a:p>
            <a:pPr marL="742950" lvl="1" indent="-285750">
              <a:buFont typeface="Arial" panose="020B0604020202020204" pitchFamily="34" charset="0"/>
              <a:buChar char="•"/>
            </a:pPr>
            <a:r>
              <a:rPr lang="en-US" dirty="0"/>
              <a:t>Potential for social withdrawal due to embarrassment or frustration over limitations.</a:t>
            </a:r>
          </a:p>
          <a:p>
            <a:pPr marL="742950" lvl="1" indent="-285750">
              <a:buFont typeface="Arial" panose="020B0604020202020204" pitchFamily="34" charset="0"/>
              <a:buChar char="•"/>
            </a:pPr>
            <a:endParaRPr lang="en-US" dirty="0"/>
          </a:p>
          <a:p>
            <a:pPr marL="0" lvl="0" indent="0">
              <a:buFont typeface="Arial" panose="020B0604020202020204" pitchFamily="34" charset="0"/>
              <a:buNone/>
            </a:pPr>
            <a:r>
              <a:rPr lang="en-US" dirty="0"/>
              <a:t>The impact of strokes is profound and multifaceted, affecting not just the individual but also their family and society at large. These challenges underscore the importance of preventive measures, early detection through predictive modeling (like our AI project), and comprehensive support systems for stroke survivors and their families. By addressing these areas, we can work towards reducing the burden of stroke and improving outcomes for everyone affected.</a:t>
            </a:r>
          </a:p>
          <a:p>
            <a:pPr marL="457200" lvl="1" indent="0">
              <a:buFont typeface="Arial" panose="020B0604020202020204" pitchFamily="34" charset="0"/>
              <a:buNone/>
            </a:pPr>
            <a:endParaRPr lang="en-US" dirty="0"/>
          </a:p>
          <a:p>
            <a:pPr marL="457200" lvl="1" indent="0">
              <a:buFont typeface="Arial" panose="020B0604020202020204" pitchFamily="34" charset="0"/>
              <a:buNone/>
            </a:pPr>
            <a:endParaRPr lang="en-US" dirty="0"/>
          </a:p>
          <a:p>
            <a:pPr marL="457200" lvl="1" indent="0">
              <a:buFont typeface="Arial" panose="020B0604020202020204" pitchFamily="34" charset="0"/>
              <a:buNone/>
            </a:pPr>
            <a:endParaRPr lang="en-US" dirty="0"/>
          </a:p>
          <a:p>
            <a:pPr marL="457200" lvl="1" indent="0">
              <a:buFont typeface="Arial" panose="020B0604020202020204" pitchFamily="34" charset="0"/>
              <a:buNone/>
            </a:pPr>
            <a:endParaRPr lang="en-US" dirty="0"/>
          </a:p>
          <a:p>
            <a:pPr marL="457200" lvl="1" indent="0">
              <a:buFont typeface="Arial" panose="020B0604020202020204" pitchFamily="34" charset="0"/>
              <a:buNone/>
            </a:pPr>
            <a:endParaRPr lang="en-US" dirty="0"/>
          </a:p>
          <a:p>
            <a:endParaRPr lang="en-US" dirty="0"/>
          </a:p>
        </p:txBody>
      </p:sp>
      <p:sp>
        <p:nvSpPr>
          <p:cNvPr id="4" name="Slide Number Placeholder 3"/>
          <p:cNvSpPr>
            <a:spLocks noGrp="1"/>
          </p:cNvSpPr>
          <p:nvPr>
            <p:ph type="sldNum" sz="quarter" idx="5"/>
          </p:nvPr>
        </p:nvSpPr>
        <p:spPr/>
        <p:txBody>
          <a:bodyPr/>
          <a:lstStyle/>
          <a:p>
            <a:fld id="{231C37C4-9CBA-4B9D-8E64-0F35F23714A8}" type="slidenum">
              <a:rPr lang="en-US" smtClean="0"/>
              <a:t>2</a:t>
            </a:fld>
            <a:endParaRPr lang="en-US"/>
          </a:p>
        </p:txBody>
      </p:sp>
    </p:spTree>
    <p:extLst>
      <p:ext uri="{BB962C8B-B14F-4D97-AF65-F5344CB8AC3E}">
        <p14:creationId xmlns:p14="http://schemas.microsoft.com/office/powerpoint/2010/main" val="41085563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shows major stroke risk factors according to recent research. Note the * next to several factors. These are represented in the data set, but not 100% the same for example Diabetes, in the data set we have Average Glucose level. High glucose levels are a sign of diabetes. So, although this is not an exact factor, it is very similar and can probably be used successfully. The same thing is for Physical Activity….&amp; BMI. And heart disease and high Cholesterol/ lipids. </a:t>
            </a:r>
          </a:p>
        </p:txBody>
      </p:sp>
      <p:sp>
        <p:nvSpPr>
          <p:cNvPr id="4" name="Slide Number Placeholder 3"/>
          <p:cNvSpPr>
            <a:spLocks noGrp="1"/>
          </p:cNvSpPr>
          <p:nvPr>
            <p:ph type="sldNum" sz="quarter" idx="5"/>
          </p:nvPr>
        </p:nvSpPr>
        <p:spPr/>
        <p:txBody>
          <a:bodyPr/>
          <a:lstStyle/>
          <a:p>
            <a:fld id="{231C37C4-9CBA-4B9D-8E64-0F35F23714A8}" type="slidenum">
              <a:rPr lang="en-US" smtClean="0"/>
              <a:t>3</a:t>
            </a:fld>
            <a:endParaRPr lang="en-US"/>
          </a:p>
        </p:txBody>
      </p:sp>
    </p:spTree>
    <p:extLst>
      <p:ext uri="{BB962C8B-B14F-4D97-AF65-F5344CB8AC3E}">
        <p14:creationId xmlns:p14="http://schemas.microsoft.com/office/powerpoint/2010/main" val="7571138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Carolyn - </a:t>
            </a:r>
          </a:p>
          <a:p>
            <a:r>
              <a:rPr lang="en-US" dirty="0"/>
              <a:t>Interest in predicting strokes/ or risk of stroke</a:t>
            </a:r>
          </a:p>
          <a:p>
            <a:r>
              <a:rPr lang="en-US" dirty="0"/>
              <a:t>Found data set on Kaggle.com</a:t>
            </a:r>
          </a:p>
          <a:p>
            <a:r>
              <a:rPr lang="en-US" dirty="0"/>
              <a:t>11 clinical features to predict stroke</a:t>
            </a:r>
          </a:p>
          <a:p>
            <a:r>
              <a:rPr lang="en-US" dirty="0"/>
              <a:t>This is a Matrix that shows the strength of each feature </a:t>
            </a:r>
          </a:p>
          <a:p>
            <a:r>
              <a:rPr lang="en-US" dirty="0"/>
              <a:t>Feature Importance </a:t>
            </a:r>
          </a:p>
        </p:txBody>
      </p:sp>
      <p:sp>
        <p:nvSpPr>
          <p:cNvPr id="4" name="Slide Number Placeholder 3"/>
          <p:cNvSpPr>
            <a:spLocks noGrp="1"/>
          </p:cNvSpPr>
          <p:nvPr>
            <p:ph type="sldNum" sz="quarter" idx="5"/>
          </p:nvPr>
        </p:nvSpPr>
        <p:spPr/>
        <p:txBody>
          <a:bodyPr/>
          <a:lstStyle/>
          <a:p>
            <a:fld id="{231C37C4-9CBA-4B9D-8E64-0F35F23714A8}" type="slidenum">
              <a:rPr lang="en-US" smtClean="0"/>
              <a:t>4</a:t>
            </a:fld>
            <a:endParaRPr lang="en-US"/>
          </a:p>
        </p:txBody>
      </p:sp>
    </p:spTree>
    <p:extLst>
      <p:ext uri="{BB962C8B-B14F-4D97-AF65-F5344CB8AC3E}">
        <p14:creationId xmlns:p14="http://schemas.microsoft.com/office/powerpoint/2010/main" val="33585257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Carolyn </a:t>
            </a:r>
          </a:p>
          <a:p>
            <a:r>
              <a:rPr lang="en-US" dirty="0"/>
              <a:t>These graphs show how the features of importance change with using SMOTE in conjunction of Random Forest and Gradient Boost Classifier</a:t>
            </a:r>
          </a:p>
        </p:txBody>
      </p:sp>
      <p:sp>
        <p:nvSpPr>
          <p:cNvPr id="4" name="Slide Number Placeholder 3"/>
          <p:cNvSpPr>
            <a:spLocks noGrp="1"/>
          </p:cNvSpPr>
          <p:nvPr>
            <p:ph type="sldNum" sz="quarter" idx="5"/>
          </p:nvPr>
        </p:nvSpPr>
        <p:spPr/>
        <p:txBody>
          <a:bodyPr/>
          <a:lstStyle/>
          <a:p>
            <a:fld id="{231C37C4-9CBA-4B9D-8E64-0F35F23714A8}" type="slidenum">
              <a:rPr lang="en-US" smtClean="0"/>
              <a:t>5</a:t>
            </a:fld>
            <a:endParaRPr lang="en-US"/>
          </a:p>
        </p:txBody>
      </p:sp>
    </p:spTree>
    <p:extLst>
      <p:ext uri="{BB962C8B-B14F-4D97-AF65-F5344CB8AC3E}">
        <p14:creationId xmlns:p14="http://schemas.microsoft.com/office/powerpoint/2010/main" val="19088752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Shape 138"/>
          <p:cNvSpPr>
            <a:spLocks noGrp="1" noRot="1" noChangeAspect="1"/>
          </p:cNvSpPr>
          <p:nvPr>
            <p:ph type="sldImg"/>
          </p:nvPr>
        </p:nvSpPr>
        <p:spPr>
          <a:prstGeom prst="rect">
            <a:avLst/>
          </a:prstGeom>
        </p:spPr>
        <p:txBody>
          <a:bodyPr/>
          <a:lstStyle/>
          <a:p>
            <a:endParaRPr/>
          </a:p>
        </p:txBody>
      </p:sp>
      <p:sp>
        <p:nvSpPr>
          <p:cNvPr id="139" name="Shape 139"/>
          <p:cNvSpPr>
            <a:spLocks noGrp="1"/>
          </p:cNvSpPr>
          <p:nvPr>
            <p:ph type="body" sz="quarter" idx="1"/>
          </p:nvPr>
        </p:nvSpPr>
        <p:spPr>
          <a:prstGeom prst="rect">
            <a:avLst/>
          </a:prstGeom>
        </p:spPr>
        <p:txBody>
          <a:bodyPr/>
          <a:lstStyle/>
          <a:p>
            <a:r>
              <a:t>Danielle</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 name="Shape 139"/>
          <p:cNvSpPr>
            <a:spLocks noGrp="1" noRot="1" noChangeAspect="1"/>
          </p:cNvSpPr>
          <p:nvPr>
            <p:ph type="sldImg"/>
          </p:nvPr>
        </p:nvSpPr>
        <p:spPr>
          <a:prstGeom prst="rect">
            <a:avLst/>
          </a:prstGeom>
        </p:spPr>
        <p:txBody>
          <a:bodyPr/>
          <a:lstStyle/>
          <a:p>
            <a:endParaRPr/>
          </a:p>
        </p:txBody>
      </p:sp>
      <p:sp>
        <p:nvSpPr>
          <p:cNvPr id="140" name="Shape 140"/>
          <p:cNvSpPr>
            <a:spLocks noGrp="1"/>
          </p:cNvSpPr>
          <p:nvPr>
            <p:ph type="body" sz="quarter" idx="1"/>
          </p:nvPr>
        </p:nvSpPr>
        <p:spPr>
          <a:prstGeom prst="rect">
            <a:avLst/>
          </a:prstGeom>
        </p:spPr>
        <p:txBody>
          <a:bodyPr/>
          <a:lstStyle/>
          <a:p>
            <a:r>
              <a:t>Danielle</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Shape 146"/>
          <p:cNvSpPr>
            <a:spLocks noGrp="1" noRot="1" noChangeAspect="1"/>
          </p:cNvSpPr>
          <p:nvPr>
            <p:ph type="sldImg"/>
          </p:nvPr>
        </p:nvSpPr>
        <p:spPr>
          <a:prstGeom prst="rect">
            <a:avLst/>
          </a:prstGeom>
        </p:spPr>
        <p:txBody>
          <a:bodyPr/>
          <a:lstStyle/>
          <a:p>
            <a:endParaRPr/>
          </a:p>
        </p:txBody>
      </p:sp>
      <p:sp>
        <p:nvSpPr>
          <p:cNvPr id="147" name="Shape 147"/>
          <p:cNvSpPr>
            <a:spLocks noGrp="1"/>
          </p:cNvSpPr>
          <p:nvPr>
            <p:ph type="body" sz="quarter" idx="1"/>
          </p:nvPr>
        </p:nvSpPr>
        <p:spPr>
          <a:prstGeom prst="rect">
            <a:avLst/>
          </a:prstGeom>
        </p:spPr>
        <p:txBody>
          <a:bodyPr/>
          <a:lstStyle/>
          <a:p>
            <a:r>
              <a:t>Danielle</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 name="Shape 152"/>
          <p:cNvSpPr>
            <a:spLocks noGrp="1" noRot="1" noChangeAspect="1"/>
          </p:cNvSpPr>
          <p:nvPr>
            <p:ph type="sldImg"/>
          </p:nvPr>
        </p:nvSpPr>
        <p:spPr>
          <a:prstGeom prst="rect">
            <a:avLst/>
          </a:prstGeom>
        </p:spPr>
        <p:txBody>
          <a:bodyPr/>
          <a:lstStyle/>
          <a:p>
            <a:endParaRPr/>
          </a:p>
        </p:txBody>
      </p:sp>
      <p:sp>
        <p:nvSpPr>
          <p:cNvPr id="153" name="Shape 153"/>
          <p:cNvSpPr>
            <a:spLocks noGrp="1"/>
          </p:cNvSpPr>
          <p:nvPr>
            <p:ph type="body" sz="quarter" idx="1"/>
          </p:nvPr>
        </p:nvSpPr>
        <p:spPr>
          <a:prstGeom prst="rect">
            <a:avLst/>
          </a:prstGeom>
        </p:spPr>
        <p:txBody>
          <a:bodyPr/>
          <a:lstStyle/>
          <a:p>
            <a:r>
              <a:t>Danielle</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854F20-2F85-4E21-F412-B2CF74FD125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1A55031-B471-D239-B932-8A14E6C08B1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A1DF172-7199-8414-2405-3E6933AD8B29}"/>
              </a:ext>
            </a:extLst>
          </p:cNvPr>
          <p:cNvSpPr>
            <a:spLocks noGrp="1"/>
          </p:cNvSpPr>
          <p:nvPr>
            <p:ph type="dt" sz="half" idx="10"/>
          </p:nvPr>
        </p:nvSpPr>
        <p:spPr/>
        <p:txBody>
          <a:bodyPr/>
          <a:lstStyle/>
          <a:p>
            <a:fld id="{1B23821C-3DDC-4EB0-9404-B98CDA55AAC5}" type="datetimeFigureOut">
              <a:rPr lang="en-US" smtClean="0"/>
              <a:t>9/26/2024</a:t>
            </a:fld>
            <a:endParaRPr lang="en-US"/>
          </a:p>
        </p:txBody>
      </p:sp>
      <p:sp>
        <p:nvSpPr>
          <p:cNvPr id="5" name="Footer Placeholder 4">
            <a:extLst>
              <a:ext uri="{FF2B5EF4-FFF2-40B4-BE49-F238E27FC236}">
                <a16:creationId xmlns:a16="http://schemas.microsoft.com/office/drawing/2014/main" id="{418D923E-B2CA-B454-51D9-BA3058C8B0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6869478-DCAD-946E-AE86-69352BEA6568}"/>
              </a:ext>
            </a:extLst>
          </p:cNvPr>
          <p:cNvSpPr>
            <a:spLocks noGrp="1"/>
          </p:cNvSpPr>
          <p:nvPr>
            <p:ph type="sldNum" sz="quarter" idx="12"/>
          </p:nvPr>
        </p:nvSpPr>
        <p:spPr/>
        <p:txBody>
          <a:bodyPr/>
          <a:lstStyle/>
          <a:p>
            <a:fld id="{9766D535-59A1-49AB-A2BC-7F3EB0088FA1}" type="slidenum">
              <a:rPr lang="en-US" smtClean="0"/>
              <a:t>‹#›</a:t>
            </a:fld>
            <a:endParaRPr lang="en-US"/>
          </a:p>
        </p:txBody>
      </p:sp>
    </p:spTree>
    <p:extLst>
      <p:ext uri="{BB962C8B-B14F-4D97-AF65-F5344CB8AC3E}">
        <p14:creationId xmlns:p14="http://schemas.microsoft.com/office/powerpoint/2010/main" val="29329585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8E5234-DE28-1472-4DE8-B05DCB4737E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29FA56F-46F3-49F2-3A8A-3E722A8BE4B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9C0BC5E-91E8-7098-5742-CB5C8C61E5F8}"/>
              </a:ext>
            </a:extLst>
          </p:cNvPr>
          <p:cNvSpPr>
            <a:spLocks noGrp="1"/>
          </p:cNvSpPr>
          <p:nvPr>
            <p:ph type="dt" sz="half" idx="10"/>
          </p:nvPr>
        </p:nvSpPr>
        <p:spPr/>
        <p:txBody>
          <a:bodyPr/>
          <a:lstStyle/>
          <a:p>
            <a:fld id="{1B23821C-3DDC-4EB0-9404-B98CDA55AAC5}" type="datetimeFigureOut">
              <a:rPr lang="en-US" smtClean="0"/>
              <a:t>9/26/2024</a:t>
            </a:fld>
            <a:endParaRPr lang="en-US"/>
          </a:p>
        </p:txBody>
      </p:sp>
      <p:sp>
        <p:nvSpPr>
          <p:cNvPr id="5" name="Footer Placeholder 4">
            <a:extLst>
              <a:ext uri="{FF2B5EF4-FFF2-40B4-BE49-F238E27FC236}">
                <a16:creationId xmlns:a16="http://schemas.microsoft.com/office/drawing/2014/main" id="{EC330E1F-BE92-8127-D2F3-241740C59E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63BEABE-2406-280E-698F-F6BCC6C6A6DD}"/>
              </a:ext>
            </a:extLst>
          </p:cNvPr>
          <p:cNvSpPr>
            <a:spLocks noGrp="1"/>
          </p:cNvSpPr>
          <p:nvPr>
            <p:ph type="sldNum" sz="quarter" idx="12"/>
          </p:nvPr>
        </p:nvSpPr>
        <p:spPr/>
        <p:txBody>
          <a:bodyPr/>
          <a:lstStyle/>
          <a:p>
            <a:fld id="{9766D535-59A1-49AB-A2BC-7F3EB0088FA1}" type="slidenum">
              <a:rPr lang="en-US" smtClean="0"/>
              <a:t>‹#›</a:t>
            </a:fld>
            <a:endParaRPr lang="en-US"/>
          </a:p>
        </p:txBody>
      </p:sp>
    </p:spTree>
    <p:extLst>
      <p:ext uri="{BB962C8B-B14F-4D97-AF65-F5344CB8AC3E}">
        <p14:creationId xmlns:p14="http://schemas.microsoft.com/office/powerpoint/2010/main" val="17604282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27CB301-A736-0213-8BFF-B396239FCDD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E9B9ADF-C783-F79B-7FE0-39144CB93FD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52D1A3E-7296-09E3-9F57-E195F1A05D6A}"/>
              </a:ext>
            </a:extLst>
          </p:cNvPr>
          <p:cNvSpPr>
            <a:spLocks noGrp="1"/>
          </p:cNvSpPr>
          <p:nvPr>
            <p:ph type="dt" sz="half" idx="10"/>
          </p:nvPr>
        </p:nvSpPr>
        <p:spPr/>
        <p:txBody>
          <a:bodyPr/>
          <a:lstStyle/>
          <a:p>
            <a:fld id="{1B23821C-3DDC-4EB0-9404-B98CDA55AAC5}" type="datetimeFigureOut">
              <a:rPr lang="en-US" smtClean="0"/>
              <a:t>9/26/2024</a:t>
            </a:fld>
            <a:endParaRPr lang="en-US"/>
          </a:p>
        </p:txBody>
      </p:sp>
      <p:sp>
        <p:nvSpPr>
          <p:cNvPr id="5" name="Footer Placeholder 4">
            <a:extLst>
              <a:ext uri="{FF2B5EF4-FFF2-40B4-BE49-F238E27FC236}">
                <a16:creationId xmlns:a16="http://schemas.microsoft.com/office/drawing/2014/main" id="{C037791D-D70F-A788-3C5B-DBB7B454DDA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2908BE4-F006-DEEE-654A-71D2D870CF57}"/>
              </a:ext>
            </a:extLst>
          </p:cNvPr>
          <p:cNvSpPr>
            <a:spLocks noGrp="1"/>
          </p:cNvSpPr>
          <p:nvPr>
            <p:ph type="sldNum" sz="quarter" idx="12"/>
          </p:nvPr>
        </p:nvSpPr>
        <p:spPr/>
        <p:txBody>
          <a:bodyPr/>
          <a:lstStyle/>
          <a:p>
            <a:fld id="{9766D535-59A1-49AB-A2BC-7F3EB0088FA1}" type="slidenum">
              <a:rPr lang="en-US" smtClean="0"/>
              <a:t>‹#›</a:t>
            </a:fld>
            <a:endParaRPr lang="en-US"/>
          </a:p>
        </p:txBody>
      </p:sp>
    </p:spTree>
    <p:extLst>
      <p:ext uri="{BB962C8B-B14F-4D97-AF65-F5344CB8AC3E}">
        <p14:creationId xmlns:p14="http://schemas.microsoft.com/office/powerpoint/2010/main" val="18151049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8A94CB-CCAC-D1AE-C64B-1CF9DC9F5EE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47944FA-860C-4835-838B-94C330D9C5D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8D8DB47-A52D-0BCD-ADED-9A425ECD36AF}"/>
              </a:ext>
            </a:extLst>
          </p:cNvPr>
          <p:cNvSpPr>
            <a:spLocks noGrp="1"/>
          </p:cNvSpPr>
          <p:nvPr>
            <p:ph type="dt" sz="half" idx="10"/>
          </p:nvPr>
        </p:nvSpPr>
        <p:spPr/>
        <p:txBody>
          <a:bodyPr/>
          <a:lstStyle/>
          <a:p>
            <a:fld id="{1B23821C-3DDC-4EB0-9404-B98CDA55AAC5}" type="datetimeFigureOut">
              <a:rPr lang="en-US" smtClean="0"/>
              <a:t>9/26/2024</a:t>
            </a:fld>
            <a:endParaRPr lang="en-US"/>
          </a:p>
        </p:txBody>
      </p:sp>
      <p:sp>
        <p:nvSpPr>
          <p:cNvPr id="5" name="Footer Placeholder 4">
            <a:extLst>
              <a:ext uri="{FF2B5EF4-FFF2-40B4-BE49-F238E27FC236}">
                <a16:creationId xmlns:a16="http://schemas.microsoft.com/office/drawing/2014/main" id="{EE296947-B0FD-D53C-4BE6-CDA42310BB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AD1AFDA-B0E1-2D7C-7D2E-DD1574769E8A}"/>
              </a:ext>
            </a:extLst>
          </p:cNvPr>
          <p:cNvSpPr>
            <a:spLocks noGrp="1"/>
          </p:cNvSpPr>
          <p:nvPr>
            <p:ph type="sldNum" sz="quarter" idx="12"/>
          </p:nvPr>
        </p:nvSpPr>
        <p:spPr/>
        <p:txBody>
          <a:bodyPr/>
          <a:lstStyle/>
          <a:p>
            <a:fld id="{9766D535-59A1-49AB-A2BC-7F3EB0088FA1}" type="slidenum">
              <a:rPr lang="en-US" smtClean="0"/>
              <a:t>‹#›</a:t>
            </a:fld>
            <a:endParaRPr lang="en-US"/>
          </a:p>
        </p:txBody>
      </p:sp>
    </p:spTree>
    <p:extLst>
      <p:ext uri="{BB962C8B-B14F-4D97-AF65-F5344CB8AC3E}">
        <p14:creationId xmlns:p14="http://schemas.microsoft.com/office/powerpoint/2010/main" val="2913078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189DB5-5E66-7E57-797E-79122490C59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F565E98-68E6-1EC8-BE0C-AFD81E3A1ABD}"/>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C3470F6-2256-CAEF-6913-E03DACB6F104}"/>
              </a:ext>
            </a:extLst>
          </p:cNvPr>
          <p:cNvSpPr>
            <a:spLocks noGrp="1"/>
          </p:cNvSpPr>
          <p:nvPr>
            <p:ph type="dt" sz="half" idx="10"/>
          </p:nvPr>
        </p:nvSpPr>
        <p:spPr/>
        <p:txBody>
          <a:bodyPr/>
          <a:lstStyle/>
          <a:p>
            <a:fld id="{1B23821C-3DDC-4EB0-9404-B98CDA55AAC5}" type="datetimeFigureOut">
              <a:rPr lang="en-US" smtClean="0"/>
              <a:t>9/26/2024</a:t>
            </a:fld>
            <a:endParaRPr lang="en-US"/>
          </a:p>
        </p:txBody>
      </p:sp>
      <p:sp>
        <p:nvSpPr>
          <p:cNvPr id="5" name="Footer Placeholder 4">
            <a:extLst>
              <a:ext uri="{FF2B5EF4-FFF2-40B4-BE49-F238E27FC236}">
                <a16:creationId xmlns:a16="http://schemas.microsoft.com/office/drawing/2014/main" id="{096A76C8-446C-D5EA-B63F-18BAF1549B2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3A0C307-3650-4C1B-65BD-0B24D40EF027}"/>
              </a:ext>
            </a:extLst>
          </p:cNvPr>
          <p:cNvSpPr>
            <a:spLocks noGrp="1"/>
          </p:cNvSpPr>
          <p:nvPr>
            <p:ph type="sldNum" sz="quarter" idx="12"/>
          </p:nvPr>
        </p:nvSpPr>
        <p:spPr/>
        <p:txBody>
          <a:bodyPr/>
          <a:lstStyle/>
          <a:p>
            <a:fld id="{9766D535-59A1-49AB-A2BC-7F3EB0088FA1}" type="slidenum">
              <a:rPr lang="en-US" smtClean="0"/>
              <a:t>‹#›</a:t>
            </a:fld>
            <a:endParaRPr lang="en-US"/>
          </a:p>
        </p:txBody>
      </p:sp>
    </p:spTree>
    <p:extLst>
      <p:ext uri="{BB962C8B-B14F-4D97-AF65-F5344CB8AC3E}">
        <p14:creationId xmlns:p14="http://schemas.microsoft.com/office/powerpoint/2010/main" val="16670929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8FE2F2-8A4E-753B-8667-76708299FCE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62A52F8-7A8B-678B-B2A0-877E8A3CB43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3DF0CE9-48F1-6197-951C-62745301B68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CBF2E70-2001-2623-2BBF-6A05AE03A3DD}"/>
              </a:ext>
            </a:extLst>
          </p:cNvPr>
          <p:cNvSpPr>
            <a:spLocks noGrp="1"/>
          </p:cNvSpPr>
          <p:nvPr>
            <p:ph type="dt" sz="half" idx="10"/>
          </p:nvPr>
        </p:nvSpPr>
        <p:spPr/>
        <p:txBody>
          <a:bodyPr/>
          <a:lstStyle/>
          <a:p>
            <a:fld id="{1B23821C-3DDC-4EB0-9404-B98CDA55AAC5}" type="datetimeFigureOut">
              <a:rPr lang="en-US" smtClean="0"/>
              <a:t>9/26/2024</a:t>
            </a:fld>
            <a:endParaRPr lang="en-US"/>
          </a:p>
        </p:txBody>
      </p:sp>
      <p:sp>
        <p:nvSpPr>
          <p:cNvPr id="6" name="Footer Placeholder 5">
            <a:extLst>
              <a:ext uri="{FF2B5EF4-FFF2-40B4-BE49-F238E27FC236}">
                <a16:creationId xmlns:a16="http://schemas.microsoft.com/office/drawing/2014/main" id="{28828C49-8628-DE37-E84C-36F913C499B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F87DC18-8C82-A79A-7B6F-DAB8CFEC71B0}"/>
              </a:ext>
            </a:extLst>
          </p:cNvPr>
          <p:cNvSpPr>
            <a:spLocks noGrp="1"/>
          </p:cNvSpPr>
          <p:nvPr>
            <p:ph type="sldNum" sz="quarter" idx="12"/>
          </p:nvPr>
        </p:nvSpPr>
        <p:spPr/>
        <p:txBody>
          <a:bodyPr/>
          <a:lstStyle/>
          <a:p>
            <a:fld id="{9766D535-59A1-49AB-A2BC-7F3EB0088FA1}" type="slidenum">
              <a:rPr lang="en-US" smtClean="0"/>
              <a:t>‹#›</a:t>
            </a:fld>
            <a:endParaRPr lang="en-US"/>
          </a:p>
        </p:txBody>
      </p:sp>
    </p:spTree>
    <p:extLst>
      <p:ext uri="{BB962C8B-B14F-4D97-AF65-F5344CB8AC3E}">
        <p14:creationId xmlns:p14="http://schemas.microsoft.com/office/powerpoint/2010/main" val="969445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A95E2B-84F6-5781-C599-CEF9892C95C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62094D1-1852-0E4B-9F9E-085D3358C9D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C10FBC7-8907-8670-3378-A196505C6A8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FD3754A-31C5-F5C0-EF39-6CA8B365CE6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AA27621-CCD0-F4B3-4EB6-5D02BAA0C61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87173F6-BD0E-9B1D-ACD9-BF582034F380}"/>
              </a:ext>
            </a:extLst>
          </p:cNvPr>
          <p:cNvSpPr>
            <a:spLocks noGrp="1"/>
          </p:cNvSpPr>
          <p:nvPr>
            <p:ph type="dt" sz="half" idx="10"/>
          </p:nvPr>
        </p:nvSpPr>
        <p:spPr/>
        <p:txBody>
          <a:bodyPr/>
          <a:lstStyle/>
          <a:p>
            <a:fld id="{1B23821C-3DDC-4EB0-9404-B98CDA55AAC5}" type="datetimeFigureOut">
              <a:rPr lang="en-US" smtClean="0"/>
              <a:t>9/26/2024</a:t>
            </a:fld>
            <a:endParaRPr lang="en-US"/>
          </a:p>
        </p:txBody>
      </p:sp>
      <p:sp>
        <p:nvSpPr>
          <p:cNvPr id="8" name="Footer Placeholder 7">
            <a:extLst>
              <a:ext uri="{FF2B5EF4-FFF2-40B4-BE49-F238E27FC236}">
                <a16:creationId xmlns:a16="http://schemas.microsoft.com/office/drawing/2014/main" id="{34AECE29-F516-8733-0843-2BB4918421D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CC3D447-85CE-9E4A-DCC1-8EC0F91CBAB6}"/>
              </a:ext>
            </a:extLst>
          </p:cNvPr>
          <p:cNvSpPr>
            <a:spLocks noGrp="1"/>
          </p:cNvSpPr>
          <p:nvPr>
            <p:ph type="sldNum" sz="quarter" idx="12"/>
          </p:nvPr>
        </p:nvSpPr>
        <p:spPr/>
        <p:txBody>
          <a:bodyPr/>
          <a:lstStyle/>
          <a:p>
            <a:fld id="{9766D535-59A1-49AB-A2BC-7F3EB0088FA1}" type="slidenum">
              <a:rPr lang="en-US" smtClean="0"/>
              <a:t>‹#›</a:t>
            </a:fld>
            <a:endParaRPr lang="en-US"/>
          </a:p>
        </p:txBody>
      </p:sp>
    </p:spTree>
    <p:extLst>
      <p:ext uri="{BB962C8B-B14F-4D97-AF65-F5344CB8AC3E}">
        <p14:creationId xmlns:p14="http://schemas.microsoft.com/office/powerpoint/2010/main" val="11254467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BB816-AE66-CF45-1F2C-2F50DEBE234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F1FF0E1-1425-9098-AE77-F2EE98C3A478}"/>
              </a:ext>
            </a:extLst>
          </p:cNvPr>
          <p:cNvSpPr>
            <a:spLocks noGrp="1"/>
          </p:cNvSpPr>
          <p:nvPr>
            <p:ph type="dt" sz="half" idx="10"/>
          </p:nvPr>
        </p:nvSpPr>
        <p:spPr/>
        <p:txBody>
          <a:bodyPr/>
          <a:lstStyle/>
          <a:p>
            <a:fld id="{1B23821C-3DDC-4EB0-9404-B98CDA55AAC5}" type="datetimeFigureOut">
              <a:rPr lang="en-US" smtClean="0"/>
              <a:t>9/26/2024</a:t>
            </a:fld>
            <a:endParaRPr lang="en-US"/>
          </a:p>
        </p:txBody>
      </p:sp>
      <p:sp>
        <p:nvSpPr>
          <p:cNvPr id="4" name="Footer Placeholder 3">
            <a:extLst>
              <a:ext uri="{FF2B5EF4-FFF2-40B4-BE49-F238E27FC236}">
                <a16:creationId xmlns:a16="http://schemas.microsoft.com/office/drawing/2014/main" id="{DD869D13-840D-8610-5DF6-B67A1C22CFC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FB60F7D-502A-1598-778B-A3CF2F802A43}"/>
              </a:ext>
            </a:extLst>
          </p:cNvPr>
          <p:cNvSpPr>
            <a:spLocks noGrp="1"/>
          </p:cNvSpPr>
          <p:nvPr>
            <p:ph type="sldNum" sz="quarter" idx="12"/>
          </p:nvPr>
        </p:nvSpPr>
        <p:spPr/>
        <p:txBody>
          <a:bodyPr/>
          <a:lstStyle/>
          <a:p>
            <a:fld id="{9766D535-59A1-49AB-A2BC-7F3EB0088FA1}" type="slidenum">
              <a:rPr lang="en-US" smtClean="0"/>
              <a:t>‹#›</a:t>
            </a:fld>
            <a:endParaRPr lang="en-US"/>
          </a:p>
        </p:txBody>
      </p:sp>
    </p:spTree>
    <p:extLst>
      <p:ext uri="{BB962C8B-B14F-4D97-AF65-F5344CB8AC3E}">
        <p14:creationId xmlns:p14="http://schemas.microsoft.com/office/powerpoint/2010/main" val="16818054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402302C-C27A-C0A0-3924-F77F1FA7D14D}"/>
              </a:ext>
            </a:extLst>
          </p:cNvPr>
          <p:cNvSpPr>
            <a:spLocks noGrp="1"/>
          </p:cNvSpPr>
          <p:nvPr>
            <p:ph type="dt" sz="half" idx="10"/>
          </p:nvPr>
        </p:nvSpPr>
        <p:spPr/>
        <p:txBody>
          <a:bodyPr/>
          <a:lstStyle/>
          <a:p>
            <a:fld id="{1B23821C-3DDC-4EB0-9404-B98CDA55AAC5}" type="datetimeFigureOut">
              <a:rPr lang="en-US" smtClean="0"/>
              <a:t>9/26/2024</a:t>
            </a:fld>
            <a:endParaRPr lang="en-US"/>
          </a:p>
        </p:txBody>
      </p:sp>
      <p:sp>
        <p:nvSpPr>
          <p:cNvPr id="3" name="Footer Placeholder 2">
            <a:extLst>
              <a:ext uri="{FF2B5EF4-FFF2-40B4-BE49-F238E27FC236}">
                <a16:creationId xmlns:a16="http://schemas.microsoft.com/office/drawing/2014/main" id="{70526FB3-4A7C-864A-972A-3E133FA4F2D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2264627-76F7-206F-7CD6-48F5F6C6932A}"/>
              </a:ext>
            </a:extLst>
          </p:cNvPr>
          <p:cNvSpPr>
            <a:spLocks noGrp="1"/>
          </p:cNvSpPr>
          <p:nvPr>
            <p:ph type="sldNum" sz="quarter" idx="12"/>
          </p:nvPr>
        </p:nvSpPr>
        <p:spPr/>
        <p:txBody>
          <a:bodyPr/>
          <a:lstStyle/>
          <a:p>
            <a:fld id="{9766D535-59A1-49AB-A2BC-7F3EB0088FA1}" type="slidenum">
              <a:rPr lang="en-US" smtClean="0"/>
              <a:t>‹#›</a:t>
            </a:fld>
            <a:endParaRPr lang="en-US"/>
          </a:p>
        </p:txBody>
      </p:sp>
    </p:spTree>
    <p:extLst>
      <p:ext uri="{BB962C8B-B14F-4D97-AF65-F5344CB8AC3E}">
        <p14:creationId xmlns:p14="http://schemas.microsoft.com/office/powerpoint/2010/main" val="12337968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4F0444-E832-CC88-94A1-006E7D2E7F0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E751CC3-7C54-42EE-45DA-4994DA8C07D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2AD00A7-7E17-7351-404D-53C97421D9E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3F7AFE9-6C83-A446-5077-46EC9B5C8865}"/>
              </a:ext>
            </a:extLst>
          </p:cNvPr>
          <p:cNvSpPr>
            <a:spLocks noGrp="1"/>
          </p:cNvSpPr>
          <p:nvPr>
            <p:ph type="dt" sz="half" idx="10"/>
          </p:nvPr>
        </p:nvSpPr>
        <p:spPr/>
        <p:txBody>
          <a:bodyPr/>
          <a:lstStyle/>
          <a:p>
            <a:fld id="{1B23821C-3DDC-4EB0-9404-B98CDA55AAC5}" type="datetimeFigureOut">
              <a:rPr lang="en-US" smtClean="0"/>
              <a:t>9/26/2024</a:t>
            </a:fld>
            <a:endParaRPr lang="en-US"/>
          </a:p>
        </p:txBody>
      </p:sp>
      <p:sp>
        <p:nvSpPr>
          <p:cNvPr id="6" name="Footer Placeholder 5">
            <a:extLst>
              <a:ext uri="{FF2B5EF4-FFF2-40B4-BE49-F238E27FC236}">
                <a16:creationId xmlns:a16="http://schemas.microsoft.com/office/drawing/2014/main" id="{9C113FB1-5378-ED9B-81F3-02C9053985F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DD2A7B1-5835-F8D6-E671-67BECBDF9BC2}"/>
              </a:ext>
            </a:extLst>
          </p:cNvPr>
          <p:cNvSpPr>
            <a:spLocks noGrp="1"/>
          </p:cNvSpPr>
          <p:nvPr>
            <p:ph type="sldNum" sz="quarter" idx="12"/>
          </p:nvPr>
        </p:nvSpPr>
        <p:spPr/>
        <p:txBody>
          <a:bodyPr/>
          <a:lstStyle/>
          <a:p>
            <a:fld id="{9766D535-59A1-49AB-A2BC-7F3EB0088FA1}" type="slidenum">
              <a:rPr lang="en-US" smtClean="0"/>
              <a:t>‹#›</a:t>
            </a:fld>
            <a:endParaRPr lang="en-US"/>
          </a:p>
        </p:txBody>
      </p:sp>
    </p:spTree>
    <p:extLst>
      <p:ext uri="{BB962C8B-B14F-4D97-AF65-F5344CB8AC3E}">
        <p14:creationId xmlns:p14="http://schemas.microsoft.com/office/powerpoint/2010/main" val="42046542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66EAC2-2D76-1EC6-6252-4B8627B45D4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0F448FD-B381-8FEE-7D84-1EDDEA45A07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71B83B8-D4C7-A15A-4A27-26BF8902E8B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A08640E-2693-26D9-C924-DA0BE6F8C064}"/>
              </a:ext>
            </a:extLst>
          </p:cNvPr>
          <p:cNvSpPr>
            <a:spLocks noGrp="1"/>
          </p:cNvSpPr>
          <p:nvPr>
            <p:ph type="dt" sz="half" idx="10"/>
          </p:nvPr>
        </p:nvSpPr>
        <p:spPr/>
        <p:txBody>
          <a:bodyPr/>
          <a:lstStyle/>
          <a:p>
            <a:fld id="{1B23821C-3DDC-4EB0-9404-B98CDA55AAC5}" type="datetimeFigureOut">
              <a:rPr lang="en-US" smtClean="0"/>
              <a:t>9/26/2024</a:t>
            </a:fld>
            <a:endParaRPr lang="en-US"/>
          </a:p>
        </p:txBody>
      </p:sp>
      <p:sp>
        <p:nvSpPr>
          <p:cNvPr id="6" name="Footer Placeholder 5">
            <a:extLst>
              <a:ext uri="{FF2B5EF4-FFF2-40B4-BE49-F238E27FC236}">
                <a16:creationId xmlns:a16="http://schemas.microsoft.com/office/drawing/2014/main" id="{BB4E87E2-D77F-B3F5-64A4-25EBAA26015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A6FDBDC-3980-9C85-102C-A19AA5665691}"/>
              </a:ext>
            </a:extLst>
          </p:cNvPr>
          <p:cNvSpPr>
            <a:spLocks noGrp="1"/>
          </p:cNvSpPr>
          <p:nvPr>
            <p:ph type="sldNum" sz="quarter" idx="12"/>
          </p:nvPr>
        </p:nvSpPr>
        <p:spPr/>
        <p:txBody>
          <a:bodyPr/>
          <a:lstStyle/>
          <a:p>
            <a:fld id="{9766D535-59A1-49AB-A2BC-7F3EB0088FA1}" type="slidenum">
              <a:rPr lang="en-US" smtClean="0"/>
              <a:t>‹#›</a:t>
            </a:fld>
            <a:endParaRPr lang="en-US"/>
          </a:p>
        </p:txBody>
      </p:sp>
    </p:spTree>
    <p:extLst>
      <p:ext uri="{BB962C8B-B14F-4D97-AF65-F5344CB8AC3E}">
        <p14:creationId xmlns:p14="http://schemas.microsoft.com/office/powerpoint/2010/main" val="37177827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2DDA4A3-0E2A-28AB-9C0E-85B5BA6FE19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4EF5399-6A87-CA00-882E-8328A32A6FA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DA91E9E-6082-E36F-5018-32F1DA6C67C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1B23821C-3DDC-4EB0-9404-B98CDA55AAC5}" type="datetimeFigureOut">
              <a:rPr lang="en-US" smtClean="0"/>
              <a:t>9/26/2024</a:t>
            </a:fld>
            <a:endParaRPr lang="en-US"/>
          </a:p>
        </p:txBody>
      </p:sp>
      <p:sp>
        <p:nvSpPr>
          <p:cNvPr id="5" name="Footer Placeholder 4">
            <a:extLst>
              <a:ext uri="{FF2B5EF4-FFF2-40B4-BE49-F238E27FC236}">
                <a16:creationId xmlns:a16="http://schemas.microsoft.com/office/drawing/2014/main" id="{BE499FB4-643D-94AF-613A-106624AB1BD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3807CF72-13EB-57F2-D40F-F21B52344EA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9766D535-59A1-49AB-A2BC-7F3EB0088FA1}" type="slidenum">
              <a:rPr lang="en-US" smtClean="0"/>
              <a:t>‹#›</a:t>
            </a:fld>
            <a:endParaRPr lang="en-US"/>
          </a:p>
        </p:txBody>
      </p:sp>
    </p:spTree>
    <p:extLst>
      <p:ext uri="{BB962C8B-B14F-4D97-AF65-F5344CB8AC3E}">
        <p14:creationId xmlns:p14="http://schemas.microsoft.com/office/powerpoint/2010/main" val="308668165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1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1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1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hyperlink" Target="https://project2strokeprediction.streamlit.app/"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www-uptodate-com.ezproxy.lib.utah.edu/contents/overview-of-secondary-prevention-of-ischemic-stroke?search=stroke%20risk%20factors&amp;source=search_result&amp;selectedTitle=1%7E150&amp;usage_type=default&amp;display_rank=1"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hyperlink" Target="https://www.who.int/data/gho/indicator-metadata-registry/imr-details/2380#:~:text=The%20expected%20values%20for%20normal,and%20monitoring%20glycemia%20are%20recommended" TargetMode="External"/></Relationships>
</file>

<file path=ppt/slides/_rels/slide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hyperlink" Target="https://www.kaggle.com/datasets/fedesoriano/stroke-prediction-dataset"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7.jpeg"/><Relationship Id="rId7" Type="http://schemas.openxmlformats.org/officeDocument/2006/relationships/diagramColors" Target="../diagrams/colors1.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8" name="Rectangle 47">
            <a:extLst>
              <a:ext uri="{FF2B5EF4-FFF2-40B4-BE49-F238E27FC236}">
                <a16:creationId xmlns:a16="http://schemas.microsoft.com/office/drawing/2014/main" id="{ECC07320-C2CA-4E29-8481-9D9E143C7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digital image of a brain&#10;&#10;Description automatically generated">
            <a:extLst>
              <a:ext uri="{FF2B5EF4-FFF2-40B4-BE49-F238E27FC236}">
                <a16:creationId xmlns:a16="http://schemas.microsoft.com/office/drawing/2014/main" id="{D4481ABD-024B-416F-7FEC-A838146663A1}"/>
              </a:ext>
            </a:extLst>
          </p:cNvPr>
          <p:cNvPicPr>
            <a:picLocks noChangeAspect="1"/>
          </p:cNvPicPr>
          <p:nvPr/>
        </p:nvPicPr>
        <p:blipFill>
          <a:blip r:embed="rId3">
            <a:extLst>
              <a:ext uri="{28A0092B-C50C-407E-A947-70E740481C1C}">
                <a14:useLocalDpi xmlns:a14="http://schemas.microsoft.com/office/drawing/2010/main" val="0"/>
              </a:ext>
            </a:extLst>
          </a:blip>
          <a:srcRect l="10227" r="9052" b="1"/>
          <a:stretch/>
        </p:blipFill>
        <p:spPr>
          <a:xfrm>
            <a:off x="2522358" y="10"/>
            <a:ext cx="9669642" cy="6857990"/>
          </a:xfrm>
          <a:prstGeom prst="rect">
            <a:avLst/>
          </a:prstGeom>
        </p:spPr>
      </p:pic>
      <p:sp>
        <p:nvSpPr>
          <p:cNvPr id="49" name="Rectangle 48">
            <a:extLst>
              <a:ext uri="{FF2B5EF4-FFF2-40B4-BE49-F238E27FC236}">
                <a16:creationId xmlns:a16="http://schemas.microsoft.com/office/drawing/2014/main" id="{178FB36B-5BFE-42CA-BC60-1115E0D95E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865820F-15A0-2447-ED6F-F8C76ABA3AC2}"/>
              </a:ext>
            </a:extLst>
          </p:cNvPr>
          <p:cNvSpPr>
            <a:spLocks noGrp="1"/>
          </p:cNvSpPr>
          <p:nvPr>
            <p:ph type="ctrTitle"/>
          </p:nvPr>
        </p:nvSpPr>
        <p:spPr>
          <a:xfrm>
            <a:off x="952228" y="743447"/>
            <a:ext cx="3973385" cy="3692028"/>
          </a:xfrm>
          <a:noFill/>
        </p:spPr>
        <p:txBody>
          <a:bodyPr>
            <a:normAutofit/>
          </a:bodyPr>
          <a:lstStyle/>
          <a:p>
            <a:pPr algn="l"/>
            <a:r>
              <a:rPr lang="en-US" sz="5200" dirty="0"/>
              <a:t>Stroke Risk Prediction</a:t>
            </a:r>
          </a:p>
        </p:txBody>
      </p:sp>
      <p:sp>
        <p:nvSpPr>
          <p:cNvPr id="3" name="Subtitle 2">
            <a:extLst>
              <a:ext uri="{FF2B5EF4-FFF2-40B4-BE49-F238E27FC236}">
                <a16:creationId xmlns:a16="http://schemas.microsoft.com/office/drawing/2014/main" id="{1EAA8CC3-5BCC-28BF-756E-BF8C16A6AA5A}"/>
              </a:ext>
            </a:extLst>
          </p:cNvPr>
          <p:cNvSpPr>
            <a:spLocks noGrp="1"/>
          </p:cNvSpPr>
          <p:nvPr>
            <p:ph type="subTitle" idx="1"/>
          </p:nvPr>
        </p:nvSpPr>
        <p:spPr>
          <a:xfrm>
            <a:off x="952229" y="4629234"/>
            <a:ext cx="3973386" cy="1485319"/>
          </a:xfrm>
          <a:noFill/>
        </p:spPr>
        <p:txBody>
          <a:bodyPr>
            <a:normAutofit fontScale="77500" lnSpcReduction="20000"/>
          </a:bodyPr>
          <a:lstStyle/>
          <a:p>
            <a:pPr algn="l"/>
            <a:r>
              <a:rPr lang="en-US" sz="2000" dirty="0"/>
              <a:t>Project 2 | Team 4</a:t>
            </a:r>
          </a:p>
          <a:p>
            <a:pPr algn="l"/>
            <a:r>
              <a:rPr lang="en-US" sz="2000" dirty="0"/>
              <a:t>Harpreet (Monty) Singh</a:t>
            </a:r>
          </a:p>
          <a:p>
            <a:pPr algn="l"/>
            <a:r>
              <a:rPr lang="en-US" sz="2000" dirty="0"/>
              <a:t>Carolyn Scheese</a:t>
            </a:r>
          </a:p>
          <a:p>
            <a:pPr algn="l"/>
            <a:r>
              <a:rPr lang="en-US" sz="2000" dirty="0" err="1"/>
              <a:t>Kaidon</a:t>
            </a:r>
            <a:r>
              <a:rPr lang="en-US" sz="2000" dirty="0"/>
              <a:t> Kennedy</a:t>
            </a:r>
          </a:p>
          <a:p>
            <a:pPr algn="l"/>
            <a:r>
              <a:rPr lang="en-US" sz="2000" dirty="0"/>
              <a:t>Danielle </a:t>
            </a:r>
            <a:r>
              <a:rPr lang="en-US" sz="2000" dirty="0" err="1"/>
              <a:t>DeJean</a:t>
            </a:r>
            <a:r>
              <a:rPr lang="en-US" sz="2000" dirty="0"/>
              <a:t> </a:t>
            </a:r>
          </a:p>
        </p:txBody>
      </p:sp>
    </p:spTree>
    <p:extLst>
      <p:ext uri="{BB962C8B-B14F-4D97-AF65-F5344CB8AC3E}">
        <p14:creationId xmlns:p14="http://schemas.microsoft.com/office/powerpoint/2010/main" val="38769297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2" name="Slide Background">
            <a:extLst>
              <a:ext uri="{FF2B5EF4-FFF2-40B4-BE49-F238E27FC236}">
                <a16:creationId xmlns:a16="http://schemas.microsoft.com/office/drawing/2014/main" id="{9F7D5CDA-D291-4307-BF55-1381FED296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8" name="Picture 157" descr="People at the meeting desk">
            <a:extLst>
              <a:ext uri="{FF2B5EF4-FFF2-40B4-BE49-F238E27FC236}">
                <a16:creationId xmlns:a16="http://schemas.microsoft.com/office/drawing/2014/main" id="{12E4138E-799E-9892-2F9A-D5B097CA5BE9}"/>
              </a:ext>
            </a:extLst>
          </p:cNvPr>
          <p:cNvPicPr>
            <a:picLocks noChangeAspect="1"/>
          </p:cNvPicPr>
          <p:nvPr/>
        </p:nvPicPr>
        <p:blipFill>
          <a:blip r:embed="rId3"/>
          <a:srcRect l="20328" r="29730"/>
          <a:stretch/>
        </p:blipFill>
        <p:spPr>
          <a:xfrm>
            <a:off x="6103027" y="10"/>
            <a:ext cx="6088971" cy="6857990"/>
          </a:xfrm>
          <a:prstGeom prst="rect">
            <a:avLst/>
          </a:prstGeom>
        </p:spPr>
      </p:pic>
      <p:sp useBgFill="1">
        <p:nvSpPr>
          <p:cNvPr id="164" name="Rectangle 163">
            <a:extLst>
              <a:ext uri="{FF2B5EF4-FFF2-40B4-BE49-F238E27FC236}">
                <a16:creationId xmlns:a16="http://schemas.microsoft.com/office/drawing/2014/main" id="{59B296B9-C5A5-4E4F-9B60-C907B5F146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103025" cy="6858000"/>
          </a:xfrm>
          <a:prstGeom prst="rect">
            <a:avLst/>
          </a:prstGeom>
          <a:ln>
            <a:noFill/>
          </a:ln>
          <a:effectLst>
            <a:outerShdw blurRad="889000" dist="406400" dir="21540000" sx="90000" sy="90000" algn="t"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6" name="Rectangle 165">
            <a:extLst>
              <a:ext uri="{FF2B5EF4-FFF2-40B4-BE49-F238E27FC236}">
                <a16:creationId xmlns:a16="http://schemas.microsoft.com/office/drawing/2014/main" id="{D0300FD3-5AF1-6305-15FA-9078072672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103025" cy="2285995"/>
          </a:xfrm>
          <a:prstGeom prst="rect">
            <a:avLst/>
          </a:prstGeom>
          <a:ln>
            <a:noFill/>
          </a:ln>
          <a:effectLst>
            <a:outerShdw blurRad="254000" dist="127000" dir="5460000" sx="92000" sy="92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Title 1"/>
          <p:cNvSpPr txBox="1">
            <a:spLocks noGrp="1"/>
          </p:cNvSpPr>
          <p:nvPr>
            <p:ph type="title"/>
          </p:nvPr>
        </p:nvSpPr>
        <p:spPr>
          <a:xfrm>
            <a:off x="761801" y="328512"/>
            <a:ext cx="4778387" cy="1628970"/>
          </a:xfrm>
          <a:prstGeom prst="rect">
            <a:avLst/>
          </a:prstGeom>
        </p:spPr>
        <p:txBody>
          <a:bodyPr anchor="ctr">
            <a:normAutofit/>
          </a:bodyPr>
          <a:lstStyle/>
          <a:p>
            <a:r>
              <a:rPr lang="en-US" sz="3700" dirty="0"/>
              <a:t>Data Collection &amp; Exploration, &amp; Cleanup</a:t>
            </a:r>
          </a:p>
        </p:txBody>
      </p:sp>
      <p:sp>
        <p:nvSpPr>
          <p:cNvPr id="156" name="Content Placeholder 2"/>
          <p:cNvSpPr txBox="1">
            <a:spLocks noGrp="1"/>
          </p:cNvSpPr>
          <p:nvPr>
            <p:ph type="body" idx="1"/>
          </p:nvPr>
        </p:nvSpPr>
        <p:spPr>
          <a:xfrm>
            <a:off x="251209" y="2884929"/>
            <a:ext cx="5526593" cy="3374137"/>
          </a:xfrm>
          <a:prstGeom prst="rect">
            <a:avLst/>
          </a:prstGeom>
        </p:spPr>
        <p:txBody>
          <a:bodyPr anchor="ctr">
            <a:noAutofit/>
          </a:bodyPr>
          <a:lstStyle/>
          <a:p>
            <a:pPr>
              <a:defRPr>
                <a:solidFill>
                  <a:srgbClr val="2B2B2B"/>
                </a:solidFill>
                <a:latin typeface="Roboto"/>
                <a:ea typeface="Roboto"/>
                <a:cs typeface="Roboto"/>
                <a:sym typeface="Roboto"/>
              </a:defRPr>
            </a:pPr>
            <a:r>
              <a:rPr lang="en-US" sz="2400" dirty="0"/>
              <a:t>Ruled out oversampling - it would leave us with too little data</a:t>
            </a:r>
          </a:p>
          <a:p>
            <a:pPr>
              <a:defRPr>
                <a:solidFill>
                  <a:srgbClr val="2B2B2B"/>
                </a:solidFill>
                <a:latin typeface="Roboto"/>
                <a:ea typeface="Roboto"/>
                <a:cs typeface="Roboto"/>
                <a:sym typeface="Roboto"/>
              </a:defRPr>
            </a:pPr>
            <a:r>
              <a:rPr lang="en-US" sz="2400" dirty="0"/>
              <a:t>Ruled out SMOTEENN - wanted to address minority</a:t>
            </a:r>
          </a:p>
          <a:p>
            <a:pPr>
              <a:defRPr>
                <a:solidFill>
                  <a:srgbClr val="2B2B2B"/>
                </a:solidFill>
                <a:latin typeface="Roboto"/>
                <a:ea typeface="Roboto"/>
                <a:cs typeface="Roboto"/>
                <a:sym typeface="Roboto"/>
              </a:defRPr>
            </a:pPr>
            <a:r>
              <a:rPr lang="en-US" sz="2400" dirty="0"/>
              <a:t>Tried under-sampling: accuracy great but could not predict minority class!</a:t>
            </a:r>
          </a:p>
          <a:p>
            <a:pPr>
              <a:buChar char="✓"/>
              <a:defRPr>
                <a:solidFill>
                  <a:srgbClr val="2B2B2B"/>
                </a:solidFill>
                <a:latin typeface="Roboto"/>
                <a:ea typeface="Roboto"/>
                <a:cs typeface="Roboto"/>
                <a:sym typeface="Roboto"/>
              </a:defRPr>
            </a:pPr>
            <a:r>
              <a:rPr lang="en-US" sz="2400" dirty="0"/>
              <a:t>SMOTE (oversampling technique, synthesizes minority data)</a:t>
            </a:r>
          </a:p>
          <a:p>
            <a:pPr lvl="1">
              <a:defRPr>
                <a:solidFill>
                  <a:srgbClr val="2B2B2B"/>
                </a:solidFill>
                <a:latin typeface="Roboto"/>
                <a:ea typeface="Roboto"/>
                <a:cs typeface="Roboto"/>
                <a:sym typeface="Roboto"/>
              </a:defRPr>
            </a:pPr>
            <a:r>
              <a:rPr lang="en-US" dirty="0"/>
              <a:t>3717 rows, 50/50 balance</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39FDB7-8D43-91CA-BC41-ABE44BD28423}"/>
              </a:ext>
            </a:extLst>
          </p:cNvPr>
          <p:cNvSpPr>
            <a:spLocks noGrp="1"/>
          </p:cNvSpPr>
          <p:nvPr>
            <p:ph type="title"/>
          </p:nvPr>
        </p:nvSpPr>
        <p:spPr>
          <a:xfrm>
            <a:off x="838200" y="365125"/>
            <a:ext cx="10515600" cy="784945"/>
          </a:xfrm>
        </p:spPr>
        <p:txBody>
          <a:bodyPr/>
          <a:lstStyle/>
          <a:p>
            <a:r>
              <a:rPr lang="en-US" dirty="0"/>
              <a:t>Analysis </a:t>
            </a:r>
          </a:p>
        </p:txBody>
      </p:sp>
      <p:sp>
        <p:nvSpPr>
          <p:cNvPr id="3" name="Content Placeholder 2">
            <a:extLst>
              <a:ext uri="{FF2B5EF4-FFF2-40B4-BE49-F238E27FC236}">
                <a16:creationId xmlns:a16="http://schemas.microsoft.com/office/drawing/2014/main" id="{64DA76FD-D042-31E9-43FE-D5727A931E18}"/>
              </a:ext>
            </a:extLst>
          </p:cNvPr>
          <p:cNvSpPr>
            <a:spLocks noGrp="1"/>
          </p:cNvSpPr>
          <p:nvPr>
            <p:ph idx="1"/>
          </p:nvPr>
        </p:nvSpPr>
        <p:spPr/>
        <p:txBody>
          <a:bodyPr/>
          <a:lstStyle/>
          <a:p>
            <a:pPr marL="0" indent="0">
              <a:buNone/>
            </a:pPr>
            <a:r>
              <a:rPr lang="en-US" dirty="0"/>
              <a:t> </a:t>
            </a:r>
          </a:p>
          <a:p>
            <a:pPr marL="0" indent="0">
              <a:buNone/>
            </a:pPr>
            <a:endParaRPr lang="en-US" dirty="0"/>
          </a:p>
        </p:txBody>
      </p:sp>
      <p:pic>
        <p:nvPicPr>
          <p:cNvPr id="5" name="Picture 4">
            <a:extLst>
              <a:ext uri="{FF2B5EF4-FFF2-40B4-BE49-F238E27FC236}">
                <a16:creationId xmlns:a16="http://schemas.microsoft.com/office/drawing/2014/main" id="{D9C35F95-3B93-D0F0-6448-4B7E7E7A149D}"/>
              </a:ext>
            </a:extLst>
          </p:cNvPr>
          <p:cNvPicPr>
            <a:picLocks noChangeAspect="1"/>
          </p:cNvPicPr>
          <p:nvPr/>
        </p:nvPicPr>
        <p:blipFill>
          <a:blip r:embed="rId3"/>
          <a:stretch>
            <a:fillRect/>
          </a:stretch>
        </p:blipFill>
        <p:spPr>
          <a:xfrm>
            <a:off x="93482" y="1236834"/>
            <a:ext cx="5905381" cy="4249566"/>
          </a:xfrm>
          <a:prstGeom prst="rect">
            <a:avLst/>
          </a:prstGeom>
          <a:effectLst>
            <a:outerShdw blurRad="63500" sx="102000" sy="102000" algn="ctr" rotWithShape="0">
              <a:prstClr val="black">
                <a:alpha val="40000"/>
              </a:prstClr>
            </a:outerShdw>
          </a:effectLst>
        </p:spPr>
      </p:pic>
      <p:pic>
        <p:nvPicPr>
          <p:cNvPr id="9" name="Picture 8">
            <a:extLst>
              <a:ext uri="{FF2B5EF4-FFF2-40B4-BE49-F238E27FC236}">
                <a16:creationId xmlns:a16="http://schemas.microsoft.com/office/drawing/2014/main" id="{5CC79C34-7611-9557-D16F-29BFE97EAD81}"/>
              </a:ext>
            </a:extLst>
          </p:cNvPr>
          <p:cNvPicPr>
            <a:picLocks noChangeAspect="1"/>
          </p:cNvPicPr>
          <p:nvPr/>
        </p:nvPicPr>
        <p:blipFill>
          <a:blip r:embed="rId4"/>
          <a:stretch>
            <a:fillRect/>
          </a:stretch>
        </p:blipFill>
        <p:spPr>
          <a:xfrm>
            <a:off x="6155191" y="533680"/>
            <a:ext cx="6036809" cy="2960017"/>
          </a:xfrm>
          <a:prstGeom prst="rect">
            <a:avLst/>
          </a:prstGeom>
          <a:effectLst>
            <a:outerShdw blurRad="63500" sx="102000" sy="102000" algn="ctr" rotWithShape="0">
              <a:prstClr val="black">
                <a:alpha val="40000"/>
              </a:prstClr>
            </a:outerShdw>
          </a:effectLst>
        </p:spPr>
      </p:pic>
      <p:pic>
        <p:nvPicPr>
          <p:cNvPr id="11" name="Picture 10">
            <a:extLst>
              <a:ext uri="{FF2B5EF4-FFF2-40B4-BE49-F238E27FC236}">
                <a16:creationId xmlns:a16="http://schemas.microsoft.com/office/drawing/2014/main" id="{C454127C-1DA0-EC9E-577D-77F52CA3036D}"/>
              </a:ext>
            </a:extLst>
          </p:cNvPr>
          <p:cNvPicPr>
            <a:picLocks noChangeAspect="1"/>
          </p:cNvPicPr>
          <p:nvPr/>
        </p:nvPicPr>
        <p:blipFill>
          <a:blip r:embed="rId5"/>
          <a:stretch>
            <a:fillRect/>
          </a:stretch>
        </p:blipFill>
        <p:spPr>
          <a:xfrm>
            <a:off x="6125595" y="3890702"/>
            <a:ext cx="6096000" cy="2875051"/>
          </a:xfrm>
          <a:prstGeom prst="rect">
            <a:avLst/>
          </a:prstGeom>
          <a:effectLst>
            <a:outerShdw blurRad="63500" sx="102000" sy="102000" algn="ctr" rotWithShape="0">
              <a:prstClr val="black">
                <a:alpha val="40000"/>
              </a:prstClr>
            </a:outerShdw>
          </a:effectLst>
        </p:spPr>
      </p:pic>
      <p:sp>
        <p:nvSpPr>
          <p:cNvPr id="12" name="TextBox 11">
            <a:extLst>
              <a:ext uri="{FF2B5EF4-FFF2-40B4-BE49-F238E27FC236}">
                <a16:creationId xmlns:a16="http://schemas.microsoft.com/office/drawing/2014/main" id="{8885FF36-F0C8-6618-EA5A-9205B4ACE227}"/>
              </a:ext>
            </a:extLst>
          </p:cNvPr>
          <p:cNvSpPr txBox="1"/>
          <p:nvPr/>
        </p:nvSpPr>
        <p:spPr>
          <a:xfrm>
            <a:off x="6155191" y="196040"/>
            <a:ext cx="4471447" cy="369332"/>
          </a:xfrm>
          <a:prstGeom prst="rect">
            <a:avLst/>
          </a:prstGeom>
          <a:noFill/>
        </p:spPr>
        <p:txBody>
          <a:bodyPr wrap="square" rtlCol="0">
            <a:spAutoFit/>
          </a:bodyPr>
          <a:lstStyle/>
          <a:p>
            <a:r>
              <a:rPr lang="en-US" dirty="0"/>
              <a:t>Regular Data Score: </a:t>
            </a:r>
          </a:p>
        </p:txBody>
      </p:sp>
      <p:sp>
        <p:nvSpPr>
          <p:cNvPr id="13" name="TextBox 12">
            <a:extLst>
              <a:ext uri="{FF2B5EF4-FFF2-40B4-BE49-F238E27FC236}">
                <a16:creationId xmlns:a16="http://schemas.microsoft.com/office/drawing/2014/main" id="{BFFF11CF-64A5-23E0-1224-7C5BB6967C34}"/>
              </a:ext>
            </a:extLst>
          </p:cNvPr>
          <p:cNvSpPr txBox="1"/>
          <p:nvPr/>
        </p:nvSpPr>
        <p:spPr>
          <a:xfrm>
            <a:off x="6096000" y="3521371"/>
            <a:ext cx="3299894" cy="369332"/>
          </a:xfrm>
          <a:prstGeom prst="rect">
            <a:avLst/>
          </a:prstGeom>
          <a:noFill/>
        </p:spPr>
        <p:txBody>
          <a:bodyPr wrap="square" rtlCol="0">
            <a:spAutoFit/>
          </a:bodyPr>
          <a:lstStyle/>
          <a:p>
            <a:r>
              <a:rPr lang="en-US" dirty="0"/>
              <a:t>SMOTE Data Score: </a:t>
            </a:r>
          </a:p>
        </p:txBody>
      </p:sp>
    </p:spTree>
    <p:extLst>
      <p:ext uri="{BB962C8B-B14F-4D97-AF65-F5344CB8AC3E}">
        <p14:creationId xmlns:p14="http://schemas.microsoft.com/office/powerpoint/2010/main" val="5002079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581BB2-4855-850A-6A21-C80B8652CAF7}"/>
              </a:ext>
            </a:extLst>
          </p:cNvPr>
          <p:cNvSpPr>
            <a:spLocks noGrp="1"/>
          </p:cNvSpPr>
          <p:nvPr>
            <p:ph type="title"/>
          </p:nvPr>
        </p:nvSpPr>
        <p:spPr/>
        <p:txBody>
          <a:bodyPr/>
          <a:lstStyle/>
          <a:p>
            <a:r>
              <a:rPr lang="en-US" dirty="0"/>
              <a:t>Analysis cont’d.</a:t>
            </a:r>
          </a:p>
        </p:txBody>
      </p:sp>
      <p:pic>
        <p:nvPicPr>
          <p:cNvPr id="6" name="Content Placeholder 5">
            <a:extLst>
              <a:ext uri="{FF2B5EF4-FFF2-40B4-BE49-F238E27FC236}">
                <a16:creationId xmlns:a16="http://schemas.microsoft.com/office/drawing/2014/main" id="{E1E8C736-60D9-4A2D-BB74-26DA2A3DC9D4}"/>
              </a:ext>
            </a:extLst>
          </p:cNvPr>
          <p:cNvPicPr>
            <a:picLocks noGrp="1" noChangeAspect="1"/>
          </p:cNvPicPr>
          <p:nvPr>
            <p:ph idx="1"/>
          </p:nvPr>
        </p:nvPicPr>
        <p:blipFill>
          <a:blip r:embed="rId3"/>
          <a:stretch>
            <a:fillRect/>
          </a:stretch>
        </p:blipFill>
        <p:spPr>
          <a:xfrm>
            <a:off x="583676" y="1769897"/>
            <a:ext cx="4478518" cy="2487900"/>
          </a:xfrm>
          <a:effectLst>
            <a:outerShdw blurRad="63500" sx="102000" sy="102000" algn="ctr" rotWithShape="0">
              <a:prstClr val="black">
                <a:alpha val="40000"/>
              </a:prstClr>
            </a:outerShdw>
          </a:effectLst>
        </p:spPr>
      </p:pic>
      <p:sp>
        <p:nvSpPr>
          <p:cNvPr id="7" name="TextBox 6">
            <a:extLst>
              <a:ext uri="{FF2B5EF4-FFF2-40B4-BE49-F238E27FC236}">
                <a16:creationId xmlns:a16="http://schemas.microsoft.com/office/drawing/2014/main" id="{DB413990-56B1-7DEE-9D5F-FE7F843AFCE9}"/>
              </a:ext>
            </a:extLst>
          </p:cNvPr>
          <p:cNvSpPr txBox="1"/>
          <p:nvPr/>
        </p:nvSpPr>
        <p:spPr>
          <a:xfrm>
            <a:off x="583675" y="1352134"/>
            <a:ext cx="4277977" cy="338554"/>
          </a:xfrm>
          <a:prstGeom prst="rect">
            <a:avLst/>
          </a:prstGeom>
          <a:noFill/>
        </p:spPr>
        <p:txBody>
          <a:bodyPr wrap="square" rtlCol="0">
            <a:spAutoFit/>
          </a:bodyPr>
          <a:lstStyle/>
          <a:p>
            <a:r>
              <a:rPr lang="en-US" sz="1600" b="1" dirty="0"/>
              <a:t>LR SMOTE vs. Scaled Confusion Matrix</a:t>
            </a:r>
          </a:p>
        </p:txBody>
      </p:sp>
      <p:pic>
        <p:nvPicPr>
          <p:cNvPr id="9" name="Picture 8">
            <a:extLst>
              <a:ext uri="{FF2B5EF4-FFF2-40B4-BE49-F238E27FC236}">
                <a16:creationId xmlns:a16="http://schemas.microsoft.com/office/drawing/2014/main" id="{0D46CC89-3371-2EA3-2917-2AD535048479}"/>
              </a:ext>
            </a:extLst>
          </p:cNvPr>
          <p:cNvPicPr>
            <a:picLocks noChangeAspect="1"/>
          </p:cNvPicPr>
          <p:nvPr/>
        </p:nvPicPr>
        <p:blipFill>
          <a:blip r:embed="rId4"/>
          <a:stretch>
            <a:fillRect/>
          </a:stretch>
        </p:blipFill>
        <p:spPr>
          <a:xfrm>
            <a:off x="5316718" y="1628558"/>
            <a:ext cx="6588623" cy="4953261"/>
          </a:xfrm>
          <a:prstGeom prst="rect">
            <a:avLst/>
          </a:prstGeom>
          <a:effectLst>
            <a:outerShdw blurRad="63500" sx="102000" sy="102000" algn="ctr" rotWithShape="0">
              <a:prstClr val="black">
                <a:alpha val="40000"/>
              </a:prstClr>
            </a:outerShdw>
          </a:effectLst>
        </p:spPr>
      </p:pic>
      <p:pic>
        <p:nvPicPr>
          <p:cNvPr id="11" name="Picture 10">
            <a:extLst>
              <a:ext uri="{FF2B5EF4-FFF2-40B4-BE49-F238E27FC236}">
                <a16:creationId xmlns:a16="http://schemas.microsoft.com/office/drawing/2014/main" id="{1FE5C038-300B-FA05-C17D-41DDCA4FF84F}"/>
              </a:ext>
            </a:extLst>
          </p:cNvPr>
          <p:cNvPicPr>
            <a:picLocks noChangeAspect="1"/>
          </p:cNvPicPr>
          <p:nvPr/>
        </p:nvPicPr>
        <p:blipFill>
          <a:blip r:embed="rId5"/>
          <a:stretch>
            <a:fillRect/>
          </a:stretch>
        </p:blipFill>
        <p:spPr>
          <a:xfrm>
            <a:off x="583675" y="4290179"/>
            <a:ext cx="4478519" cy="2291640"/>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41849644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4F1123-C208-E3CD-6878-C48F13CE6FA9}"/>
              </a:ext>
            </a:extLst>
          </p:cNvPr>
          <p:cNvSpPr>
            <a:spLocks noGrp="1"/>
          </p:cNvSpPr>
          <p:nvPr>
            <p:ph type="title"/>
          </p:nvPr>
        </p:nvSpPr>
        <p:spPr/>
        <p:txBody>
          <a:bodyPr/>
          <a:lstStyle/>
          <a:p>
            <a:r>
              <a:rPr lang="en-US" dirty="0"/>
              <a:t>K Neighbors Classifier </a:t>
            </a:r>
          </a:p>
        </p:txBody>
      </p:sp>
      <p:pic>
        <p:nvPicPr>
          <p:cNvPr id="5" name="Content Placeholder 4">
            <a:extLst>
              <a:ext uri="{FF2B5EF4-FFF2-40B4-BE49-F238E27FC236}">
                <a16:creationId xmlns:a16="http://schemas.microsoft.com/office/drawing/2014/main" id="{98D57BA2-0794-0A9D-9C25-E24A0BD42A04}"/>
              </a:ext>
            </a:extLst>
          </p:cNvPr>
          <p:cNvPicPr>
            <a:picLocks noGrp="1" noChangeAspect="1"/>
          </p:cNvPicPr>
          <p:nvPr>
            <p:ph idx="1"/>
          </p:nvPr>
        </p:nvPicPr>
        <p:blipFill>
          <a:blip r:embed="rId2"/>
          <a:stretch>
            <a:fillRect/>
          </a:stretch>
        </p:blipFill>
        <p:spPr>
          <a:xfrm>
            <a:off x="5849038" y="1690688"/>
            <a:ext cx="5504762" cy="4076190"/>
          </a:xfrm>
          <a:effectLst>
            <a:outerShdw blurRad="63500" sx="102000" sy="102000" algn="ctr" rotWithShape="0">
              <a:prstClr val="black">
                <a:alpha val="40000"/>
              </a:prstClr>
            </a:outerShdw>
          </a:effectLst>
        </p:spPr>
      </p:pic>
      <p:pic>
        <p:nvPicPr>
          <p:cNvPr id="7" name="Picture 6">
            <a:extLst>
              <a:ext uri="{FF2B5EF4-FFF2-40B4-BE49-F238E27FC236}">
                <a16:creationId xmlns:a16="http://schemas.microsoft.com/office/drawing/2014/main" id="{C36DE0FB-2B65-6F55-6A5D-4CBAFBCB5739}"/>
              </a:ext>
            </a:extLst>
          </p:cNvPr>
          <p:cNvPicPr>
            <a:picLocks noChangeAspect="1"/>
          </p:cNvPicPr>
          <p:nvPr/>
        </p:nvPicPr>
        <p:blipFill>
          <a:blip r:embed="rId3"/>
          <a:stretch>
            <a:fillRect/>
          </a:stretch>
        </p:blipFill>
        <p:spPr>
          <a:xfrm>
            <a:off x="838199" y="1690687"/>
            <a:ext cx="4766511" cy="4076189"/>
          </a:xfrm>
          <a:prstGeom prst="rect">
            <a:avLst/>
          </a:prstGeom>
          <a:effectLst>
            <a:outerShdw blurRad="63500" sx="102000" sy="102000" algn="ctr" rotWithShape="0">
              <a:prstClr val="black">
                <a:alpha val="40000"/>
              </a:prstClr>
            </a:outerShdw>
          </a:effectLst>
        </p:spPr>
      </p:pic>
      <p:pic>
        <p:nvPicPr>
          <p:cNvPr id="9" name="Picture 8">
            <a:extLst>
              <a:ext uri="{FF2B5EF4-FFF2-40B4-BE49-F238E27FC236}">
                <a16:creationId xmlns:a16="http://schemas.microsoft.com/office/drawing/2014/main" id="{F61A5D6C-E48C-3F2E-DB6E-922071619D0F}"/>
              </a:ext>
            </a:extLst>
          </p:cNvPr>
          <p:cNvPicPr>
            <a:picLocks noChangeAspect="1"/>
          </p:cNvPicPr>
          <p:nvPr/>
        </p:nvPicPr>
        <p:blipFill>
          <a:blip r:embed="rId4"/>
          <a:stretch>
            <a:fillRect/>
          </a:stretch>
        </p:blipFill>
        <p:spPr>
          <a:xfrm>
            <a:off x="6661422" y="831786"/>
            <a:ext cx="2982354" cy="518671"/>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31095897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264C14-0A67-DEE2-FF9B-92947A6E677E}"/>
              </a:ext>
            </a:extLst>
          </p:cNvPr>
          <p:cNvSpPr>
            <a:spLocks noGrp="1"/>
          </p:cNvSpPr>
          <p:nvPr>
            <p:ph type="title"/>
          </p:nvPr>
        </p:nvSpPr>
        <p:spPr>
          <a:xfrm>
            <a:off x="838200" y="365126"/>
            <a:ext cx="10515600" cy="537985"/>
          </a:xfrm>
        </p:spPr>
        <p:txBody>
          <a:bodyPr>
            <a:normAutofit fontScale="90000"/>
          </a:bodyPr>
          <a:lstStyle/>
          <a:p>
            <a:r>
              <a:rPr lang="en-US" dirty="0"/>
              <a:t>Analysis cont’d.</a:t>
            </a:r>
          </a:p>
        </p:txBody>
      </p:sp>
      <p:pic>
        <p:nvPicPr>
          <p:cNvPr id="5" name="Content Placeholder 4">
            <a:extLst>
              <a:ext uri="{FF2B5EF4-FFF2-40B4-BE49-F238E27FC236}">
                <a16:creationId xmlns:a16="http://schemas.microsoft.com/office/drawing/2014/main" id="{F5AF9F0C-6692-1701-2F79-494E93D3F095}"/>
              </a:ext>
            </a:extLst>
          </p:cNvPr>
          <p:cNvPicPr>
            <a:picLocks noGrp="1" noChangeAspect="1"/>
          </p:cNvPicPr>
          <p:nvPr>
            <p:ph idx="1"/>
          </p:nvPr>
        </p:nvPicPr>
        <p:blipFill>
          <a:blip r:embed="rId3"/>
          <a:stretch>
            <a:fillRect/>
          </a:stretch>
        </p:blipFill>
        <p:spPr>
          <a:xfrm>
            <a:off x="375210" y="1247577"/>
            <a:ext cx="4872719" cy="2753615"/>
          </a:xfrm>
          <a:effectLst>
            <a:outerShdw blurRad="63500" sx="102000" sy="102000" algn="ctr" rotWithShape="0">
              <a:prstClr val="black">
                <a:alpha val="40000"/>
              </a:prstClr>
            </a:outerShdw>
          </a:effectLst>
        </p:spPr>
      </p:pic>
      <p:pic>
        <p:nvPicPr>
          <p:cNvPr id="7" name="Picture 6">
            <a:extLst>
              <a:ext uri="{FF2B5EF4-FFF2-40B4-BE49-F238E27FC236}">
                <a16:creationId xmlns:a16="http://schemas.microsoft.com/office/drawing/2014/main" id="{7EEE533A-C66E-B14F-82EA-9EA63165DFE9}"/>
              </a:ext>
            </a:extLst>
          </p:cNvPr>
          <p:cNvPicPr>
            <a:picLocks noChangeAspect="1"/>
          </p:cNvPicPr>
          <p:nvPr/>
        </p:nvPicPr>
        <p:blipFill>
          <a:blip r:embed="rId4"/>
          <a:stretch>
            <a:fillRect/>
          </a:stretch>
        </p:blipFill>
        <p:spPr>
          <a:xfrm>
            <a:off x="375211" y="4001192"/>
            <a:ext cx="4872719" cy="2570327"/>
          </a:xfrm>
          <a:prstGeom prst="rect">
            <a:avLst/>
          </a:prstGeom>
          <a:effectLst>
            <a:outerShdw blurRad="63500" sx="102000" sy="102000" algn="ctr" rotWithShape="0">
              <a:prstClr val="black">
                <a:alpha val="40000"/>
              </a:prstClr>
            </a:outerShdw>
          </a:effectLst>
        </p:spPr>
      </p:pic>
      <p:pic>
        <p:nvPicPr>
          <p:cNvPr id="9" name="Picture 8">
            <a:extLst>
              <a:ext uri="{FF2B5EF4-FFF2-40B4-BE49-F238E27FC236}">
                <a16:creationId xmlns:a16="http://schemas.microsoft.com/office/drawing/2014/main" id="{F36E0EFE-B17A-469B-AE9D-EC3E9E3E472A}"/>
              </a:ext>
            </a:extLst>
          </p:cNvPr>
          <p:cNvPicPr>
            <a:picLocks noChangeAspect="1"/>
          </p:cNvPicPr>
          <p:nvPr/>
        </p:nvPicPr>
        <p:blipFill>
          <a:blip r:embed="rId5"/>
          <a:stretch>
            <a:fillRect/>
          </a:stretch>
        </p:blipFill>
        <p:spPr>
          <a:xfrm>
            <a:off x="6310590" y="1337618"/>
            <a:ext cx="5715798" cy="5233901"/>
          </a:xfrm>
          <a:prstGeom prst="rect">
            <a:avLst/>
          </a:prstGeom>
          <a:effectLst>
            <a:outerShdw blurRad="63500" sx="102000" sy="102000" algn="ctr" rotWithShape="0">
              <a:prstClr val="black">
                <a:alpha val="40000"/>
              </a:prstClr>
            </a:outerShdw>
          </a:effectLst>
        </p:spPr>
      </p:pic>
      <p:sp>
        <p:nvSpPr>
          <p:cNvPr id="3" name="TextBox 2">
            <a:extLst>
              <a:ext uri="{FF2B5EF4-FFF2-40B4-BE49-F238E27FC236}">
                <a16:creationId xmlns:a16="http://schemas.microsoft.com/office/drawing/2014/main" id="{9F2246D6-476A-028A-05E4-F3617D7C0DC7}"/>
              </a:ext>
            </a:extLst>
          </p:cNvPr>
          <p:cNvSpPr txBox="1"/>
          <p:nvPr/>
        </p:nvSpPr>
        <p:spPr>
          <a:xfrm>
            <a:off x="375209" y="922749"/>
            <a:ext cx="4277977" cy="338554"/>
          </a:xfrm>
          <a:prstGeom prst="rect">
            <a:avLst/>
          </a:prstGeom>
          <a:noFill/>
        </p:spPr>
        <p:txBody>
          <a:bodyPr wrap="square" rtlCol="0">
            <a:spAutoFit/>
          </a:bodyPr>
          <a:lstStyle/>
          <a:p>
            <a:r>
              <a:rPr lang="en-US" sz="1600" b="1" dirty="0"/>
              <a:t>Grid Search – for hyperparameter tuning </a:t>
            </a:r>
          </a:p>
        </p:txBody>
      </p:sp>
    </p:spTree>
    <p:extLst>
      <p:ext uri="{BB962C8B-B14F-4D97-AF65-F5344CB8AC3E}">
        <p14:creationId xmlns:p14="http://schemas.microsoft.com/office/powerpoint/2010/main" val="7172397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53DA91-84AA-A914-05C2-E5B3E035EAF0}"/>
              </a:ext>
            </a:extLst>
          </p:cNvPr>
          <p:cNvSpPr>
            <a:spLocks noGrp="1"/>
          </p:cNvSpPr>
          <p:nvPr>
            <p:ph type="title"/>
          </p:nvPr>
        </p:nvSpPr>
        <p:spPr/>
        <p:txBody>
          <a:bodyPr/>
          <a:lstStyle/>
          <a:p>
            <a:r>
              <a:rPr lang="en-US" dirty="0"/>
              <a:t>Decision Tree Model</a:t>
            </a:r>
          </a:p>
        </p:txBody>
      </p:sp>
      <p:pic>
        <p:nvPicPr>
          <p:cNvPr id="5" name="Content Placeholder 4">
            <a:extLst>
              <a:ext uri="{FF2B5EF4-FFF2-40B4-BE49-F238E27FC236}">
                <a16:creationId xmlns:a16="http://schemas.microsoft.com/office/drawing/2014/main" id="{9FD1F38C-3DB8-6393-22F7-4D669E119739}"/>
              </a:ext>
            </a:extLst>
          </p:cNvPr>
          <p:cNvPicPr>
            <a:picLocks noGrp="1" noChangeAspect="1"/>
          </p:cNvPicPr>
          <p:nvPr>
            <p:ph idx="1"/>
          </p:nvPr>
        </p:nvPicPr>
        <p:blipFill>
          <a:blip r:embed="rId3"/>
          <a:stretch>
            <a:fillRect/>
          </a:stretch>
        </p:blipFill>
        <p:spPr>
          <a:xfrm>
            <a:off x="546688" y="2833474"/>
            <a:ext cx="11330464" cy="2178935"/>
          </a:xfrm>
          <a:effectLst>
            <a:outerShdw blurRad="63500" sx="102000" sy="102000" algn="ctr" rotWithShape="0">
              <a:prstClr val="black">
                <a:alpha val="40000"/>
              </a:prstClr>
            </a:outerShdw>
          </a:effectLst>
        </p:spPr>
      </p:pic>
      <p:sp>
        <p:nvSpPr>
          <p:cNvPr id="3" name="TextBox 2">
            <a:extLst>
              <a:ext uri="{FF2B5EF4-FFF2-40B4-BE49-F238E27FC236}">
                <a16:creationId xmlns:a16="http://schemas.microsoft.com/office/drawing/2014/main" id="{C34AB688-1FF7-D260-EEC4-371249451073}"/>
              </a:ext>
            </a:extLst>
          </p:cNvPr>
          <p:cNvSpPr txBox="1"/>
          <p:nvPr/>
        </p:nvSpPr>
        <p:spPr>
          <a:xfrm>
            <a:off x="7017026" y="1152939"/>
            <a:ext cx="2763078" cy="369332"/>
          </a:xfrm>
          <a:prstGeom prst="rect">
            <a:avLst/>
          </a:prstGeom>
          <a:noFill/>
        </p:spPr>
        <p:txBody>
          <a:bodyPr wrap="square" rtlCol="0">
            <a:spAutoFit/>
          </a:bodyPr>
          <a:lstStyle/>
          <a:p>
            <a:r>
              <a:rPr lang="en-US" dirty="0"/>
              <a:t>Note: this was pre-SMOTE</a:t>
            </a:r>
          </a:p>
        </p:txBody>
      </p:sp>
    </p:spTree>
    <p:extLst>
      <p:ext uri="{BB962C8B-B14F-4D97-AF65-F5344CB8AC3E}">
        <p14:creationId xmlns:p14="http://schemas.microsoft.com/office/powerpoint/2010/main" val="15110512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93E6F6-7FE9-5448-C7E3-D68338DD200D}"/>
              </a:ext>
            </a:extLst>
          </p:cNvPr>
          <p:cNvSpPr>
            <a:spLocks noGrp="1"/>
          </p:cNvSpPr>
          <p:nvPr>
            <p:ph type="title"/>
          </p:nvPr>
        </p:nvSpPr>
        <p:spPr/>
        <p:txBody>
          <a:bodyPr/>
          <a:lstStyle/>
          <a:p>
            <a:r>
              <a:rPr lang="en-US" dirty="0"/>
              <a:t>Results &amp; Conclusions </a:t>
            </a:r>
          </a:p>
        </p:txBody>
      </p:sp>
      <p:sp>
        <p:nvSpPr>
          <p:cNvPr id="3" name="Content Placeholder 2">
            <a:extLst>
              <a:ext uri="{FF2B5EF4-FFF2-40B4-BE49-F238E27FC236}">
                <a16:creationId xmlns:a16="http://schemas.microsoft.com/office/drawing/2014/main" id="{BA22AD13-58A3-0C26-5CF7-9E54C99307EA}"/>
              </a:ext>
            </a:extLst>
          </p:cNvPr>
          <p:cNvSpPr>
            <a:spLocks noGrp="1"/>
          </p:cNvSpPr>
          <p:nvPr>
            <p:ph idx="1"/>
          </p:nvPr>
        </p:nvSpPr>
        <p:spPr>
          <a:xfrm>
            <a:off x="390551" y="1404157"/>
            <a:ext cx="10515600" cy="2275796"/>
          </a:xfrm>
        </p:spPr>
        <p:txBody>
          <a:bodyPr>
            <a:normAutofit lnSpcReduction="10000"/>
          </a:bodyPr>
          <a:lstStyle/>
          <a:p>
            <a:r>
              <a:rPr lang="en-US" dirty="0"/>
              <a:t>Gradient Boost: best overall </a:t>
            </a:r>
            <a:r>
              <a:rPr lang="en-US" b="1" dirty="0"/>
              <a:t>accuracy and stroke prediction</a:t>
            </a:r>
            <a:endParaRPr lang="en-US" dirty="0"/>
          </a:p>
          <a:p>
            <a:r>
              <a:rPr lang="en-US" dirty="0"/>
              <a:t>Logistic Regression: best </a:t>
            </a:r>
            <a:r>
              <a:rPr lang="en-US" b="1" dirty="0"/>
              <a:t>stroke prediction, but lower accuracy</a:t>
            </a:r>
          </a:p>
          <a:p>
            <a:r>
              <a:rPr lang="en-US" dirty="0"/>
              <a:t>Attempt to balance the training data led to compromised model accuracy</a:t>
            </a:r>
          </a:p>
          <a:p>
            <a:r>
              <a:rPr lang="en-US" dirty="0"/>
              <a:t>Limited success in accurately predicting risk of a stroke</a:t>
            </a:r>
          </a:p>
          <a:p>
            <a:endParaRPr lang="en-US" dirty="0"/>
          </a:p>
        </p:txBody>
      </p:sp>
      <p:pic>
        <p:nvPicPr>
          <p:cNvPr id="5" name="Picture 4">
            <a:extLst>
              <a:ext uri="{FF2B5EF4-FFF2-40B4-BE49-F238E27FC236}">
                <a16:creationId xmlns:a16="http://schemas.microsoft.com/office/drawing/2014/main" id="{C891BA4B-8628-AA97-73DF-50077F050A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7132" y="4132086"/>
            <a:ext cx="5075335" cy="2477911"/>
          </a:xfrm>
          <a:prstGeom prst="rect">
            <a:avLst/>
          </a:prstGeom>
          <a:effectLst>
            <a:outerShdw blurRad="63500" sx="102000" sy="102000" algn="ctr" rotWithShape="0">
              <a:prstClr val="black">
                <a:alpha val="40000"/>
              </a:prstClr>
            </a:outerShdw>
          </a:effectLst>
        </p:spPr>
      </p:pic>
      <p:pic>
        <p:nvPicPr>
          <p:cNvPr id="7" name="Picture 6">
            <a:extLst>
              <a:ext uri="{FF2B5EF4-FFF2-40B4-BE49-F238E27FC236}">
                <a16:creationId xmlns:a16="http://schemas.microsoft.com/office/drawing/2014/main" id="{68EFDF10-C125-B0F3-2926-FE763A1780E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42843" y="4132086"/>
            <a:ext cx="6410678" cy="2168433"/>
          </a:xfrm>
          <a:prstGeom prst="rect">
            <a:avLst/>
          </a:prstGeom>
          <a:effectLst>
            <a:outerShdw blurRad="63500" sx="102000" sy="102000" algn="ctr" rotWithShape="0">
              <a:prstClr val="black">
                <a:alpha val="40000"/>
              </a:prstClr>
            </a:outerShdw>
          </a:effectLst>
        </p:spPr>
      </p:pic>
      <p:sp>
        <p:nvSpPr>
          <p:cNvPr id="4" name="TextBox 3">
            <a:extLst>
              <a:ext uri="{FF2B5EF4-FFF2-40B4-BE49-F238E27FC236}">
                <a16:creationId xmlns:a16="http://schemas.microsoft.com/office/drawing/2014/main" id="{FC2B1165-AE2C-46CD-92E8-4189797CEF81}"/>
              </a:ext>
            </a:extLst>
          </p:cNvPr>
          <p:cNvSpPr txBox="1"/>
          <p:nvPr/>
        </p:nvSpPr>
        <p:spPr>
          <a:xfrm>
            <a:off x="238479" y="3762754"/>
            <a:ext cx="5075335" cy="369332"/>
          </a:xfrm>
          <a:prstGeom prst="rect">
            <a:avLst/>
          </a:prstGeom>
          <a:noFill/>
        </p:spPr>
        <p:txBody>
          <a:bodyPr wrap="square" rtlCol="0">
            <a:spAutoFit/>
          </a:bodyPr>
          <a:lstStyle/>
          <a:p>
            <a:r>
              <a:rPr lang="en-US" b="1" dirty="0"/>
              <a:t>Gradient Boost Accuracy &amp;  Confusion Matrix</a:t>
            </a:r>
          </a:p>
        </p:txBody>
      </p:sp>
      <p:sp>
        <p:nvSpPr>
          <p:cNvPr id="6" name="TextBox 5">
            <a:extLst>
              <a:ext uri="{FF2B5EF4-FFF2-40B4-BE49-F238E27FC236}">
                <a16:creationId xmlns:a16="http://schemas.microsoft.com/office/drawing/2014/main" id="{A1173616-FE3E-BB2A-48D1-B7C8975BC71E}"/>
              </a:ext>
            </a:extLst>
          </p:cNvPr>
          <p:cNvSpPr txBox="1"/>
          <p:nvPr/>
        </p:nvSpPr>
        <p:spPr>
          <a:xfrm>
            <a:off x="5514190" y="3762754"/>
            <a:ext cx="5839610" cy="369332"/>
          </a:xfrm>
          <a:prstGeom prst="rect">
            <a:avLst/>
          </a:prstGeom>
          <a:noFill/>
        </p:spPr>
        <p:txBody>
          <a:bodyPr wrap="square" rtlCol="0">
            <a:spAutoFit/>
          </a:bodyPr>
          <a:lstStyle/>
          <a:p>
            <a:r>
              <a:rPr lang="en-US" b="1" dirty="0"/>
              <a:t>Logistic Regression Accuracy &amp; Confusion Matrix</a:t>
            </a:r>
          </a:p>
        </p:txBody>
      </p:sp>
    </p:spTree>
    <p:extLst>
      <p:ext uri="{BB962C8B-B14F-4D97-AF65-F5344CB8AC3E}">
        <p14:creationId xmlns:p14="http://schemas.microsoft.com/office/powerpoint/2010/main" val="41262699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0D7B6173-1D58-48E2-83CF-37350F315F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02EBFA83-D4DB-4CA0-B229-9E44634D7F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0" name="Picture 19">
            <a:extLst>
              <a:ext uri="{FF2B5EF4-FFF2-40B4-BE49-F238E27FC236}">
                <a16:creationId xmlns:a16="http://schemas.microsoft.com/office/drawing/2014/main" id="{B0DAC8FB-A162-44E3-A606-C855A03A5B0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952" cy="6862380"/>
          </a:xfrm>
          <a:prstGeom prst="rect">
            <a:avLst/>
          </a:prstGeom>
        </p:spPr>
      </p:pic>
      <p:sp>
        <p:nvSpPr>
          <p:cNvPr id="16" name="Rectangle 15">
            <a:extLst>
              <a:ext uri="{FF2B5EF4-FFF2-40B4-BE49-F238E27FC236}">
                <a16:creationId xmlns:a16="http://schemas.microsoft.com/office/drawing/2014/main" id="{21BDEC81-16A7-4451-B893-C15000083B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26A515A1-4D80-430E-BE0A-71A290516A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8542" y="729175"/>
            <a:ext cx="11099352" cy="5399650"/>
          </a:xfrm>
          <a:prstGeom prst="rect">
            <a:avLst/>
          </a:prstGeom>
          <a:solidFill>
            <a:schemeClr val="bg1"/>
          </a:solidFill>
          <a:ln w="349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2" name="Title 1">
            <a:extLst>
              <a:ext uri="{FF2B5EF4-FFF2-40B4-BE49-F238E27FC236}">
                <a16:creationId xmlns:a16="http://schemas.microsoft.com/office/drawing/2014/main" id="{CEFACCC7-8A59-95EC-485C-96B4E7611217}"/>
              </a:ext>
            </a:extLst>
          </p:cNvPr>
          <p:cNvSpPr>
            <a:spLocks noGrp="1"/>
          </p:cNvSpPr>
          <p:nvPr>
            <p:ph type="title"/>
          </p:nvPr>
        </p:nvSpPr>
        <p:spPr>
          <a:xfrm>
            <a:off x="6371419" y="905011"/>
            <a:ext cx="4814925" cy="1431789"/>
          </a:xfrm>
        </p:spPr>
        <p:txBody>
          <a:bodyPr anchor="b">
            <a:normAutofit/>
          </a:bodyPr>
          <a:lstStyle/>
          <a:p>
            <a:r>
              <a:rPr lang="en-US" sz="4100" dirty="0"/>
              <a:t>Developing an App – Stroke Risk Prediction </a:t>
            </a:r>
          </a:p>
        </p:txBody>
      </p:sp>
      <p:pic>
        <p:nvPicPr>
          <p:cNvPr id="5" name="Picture 4">
            <a:extLst>
              <a:ext uri="{FF2B5EF4-FFF2-40B4-BE49-F238E27FC236}">
                <a16:creationId xmlns:a16="http://schemas.microsoft.com/office/drawing/2014/main" id="{4B8C4EED-3A5E-14E2-2C31-834EA176044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0807" y="1996015"/>
            <a:ext cx="5468347" cy="2857210"/>
          </a:xfrm>
          <a:prstGeom prst="rect">
            <a:avLst/>
          </a:prstGeom>
          <a:effectLst>
            <a:outerShdw blurRad="63500" sx="102000" sy="102000" algn="ctr" rotWithShape="0">
              <a:prstClr val="black">
                <a:alpha val="40000"/>
              </a:prstClr>
            </a:outerShdw>
          </a:effectLst>
        </p:spPr>
      </p:pic>
      <p:sp>
        <p:nvSpPr>
          <p:cNvPr id="3" name="Content Placeholder 2">
            <a:extLst>
              <a:ext uri="{FF2B5EF4-FFF2-40B4-BE49-F238E27FC236}">
                <a16:creationId xmlns:a16="http://schemas.microsoft.com/office/drawing/2014/main" id="{61C0924E-7C0E-B0F8-7D0D-CDAFEA83A182}"/>
              </a:ext>
            </a:extLst>
          </p:cNvPr>
          <p:cNvSpPr>
            <a:spLocks noGrp="1"/>
          </p:cNvSpPr>
          <p:nvPr>
            <p:ph idx="1"/>
          </p:nvPr>
        </p:nvSpPr>
        <p:spPr>
          <a:xfrm>
            <a:off x="6618860" y="2390678"/>
            <a:ext cx="4589328" cy="2987397"/>
          </a:xfrm>
          <a:solidFill>
            <a:schemeClr val="bg1"/>
          </a:solidFill>
          <a:ln w="31750">
            <a:solidFill>
              <a:schemeClr val="tx1"/>
            </a:solidFill>
          </a:ln>
        </p:spPr>
        <p:txBody>
          <a:bodyPr>
            <a:normAutofit/>
          </a:bodyPr>
          <a:lstStyle/>
          <a:p>
            <a:r>
              <a:rPr lang="en-US" sz="2000" dirty="0"/>
              <a:t>Built a stream lit app that was able to take in the users input to get a result on if they were at risk of a stroke.</a:t>
            </a:r>
          </a:p>
          <a:p>
            <a:r>
              <a:rPr lang="en-US" sz="2000" dirty="0"/>
              <a:t>Biggest struggle was changing features on </a:t>
            </a:r>
            <a:r>
              <a:rPr lang="en-US" sz="2000" dirty="0" err="1"/>
              <a:t>streamlit</a:t>
            </a:r>
            <a:r>
              <a:rPr lang="en-US" sz="2000" dirty="0"/>
              <a:t> for readability for the user while still maintaining the usability for the model. For example 1’s and 0’s to yes and no’s</a:t>
            </a:r>
          </a:p>
          <a:p>
            <a:r>
              <a:rPr lang="en-US" sz="2000" dirty="0"/>
              <a:t>Features were out of order. </a:t>
            </a:r>
          </a:p>
        </p:txBody>
      </p:sp>
    </p:spTree>
    <p:extLst>
      <p:ext uri="{BB962C8B-B14F-4D97-AF65-F5344CB8AC3E}">
        <p14:creationId xmlns:p14="http://schemas.microsoft.com/office/powerpoint/2010/main" val="40429833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E914257E-1E2A-4AC7-89EC-1FB65C9C0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03E1C8F1-97F5-489C-8308-958F096572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1269336" cy="2008639"/>
          </a:xfrm>
          <a:custGeom>
            <a:avLst/>
            <a:gdLst>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296127 w 11269336"/>
              <a:gd name="connsiteY139" fmla="*/ 2023208 h 2323145"/>
              <a:gd name="connsiteX140" fmla="*/ 5174645 w 11269336"/>
              <a:gd name="connsiteY140" fmla="*/ 2088358 h 2323145"/>
              <a:gd name="connsiteX141" fmla="*/ 5092476 w 11269336"/>
              <a:gd name="connsiteY141" fmla="*/ 2100737 h 2323145"/>
              <a:gd name="connsiteX142" fmla="*/ 5060738 w 11269336"/>
              <a:gd name="connsiteY142" fmla="*/ 2083274 h 2323145"/>
              <a:gd name="connsiteX143" fmla="*/ 4860988 w 11269336"/>
              <a:gd name="connsiteY143" fmla="*/ 2135698 h 2323145"/>
              <a:gd name="connsiteX144" fmla="*/ 4807902 w 11269336"/>
              <a:gd name="connsiteY144" fmla="*/ 2138894 h 2323145"/>
              <a:gd name="connsiteX145" fmla="*/ 4765388 w 11269336"/>
              <a:gd name="connsiteY145" fmla="*/ 2162525 h 2323145"/>
              <a:gd name="connsiteX146" fmla="*/ 4745033 w 11269336"/>
              <a:gd name="connsiteY146" fmla="*/ 2158859 h 2323145"/>
              <a:gd name="connsiteX147" fmla="*/ 4741475 w 11269336"/>
              <a:gd name="connsiteY147" fmla="*/ 2157998 h 2323145"/>
              <a:gd name="connsiteX148" fmla="*/ 4728247 w 11269336"/>
              <a:gd name="connsiteY148" fmla="*/ 2159526 h 2323145"/>
              <a:gd name="connsiteX149" fmla="*/ 4723263 w 11269336"/>
              <a:gd name="connsiteY149" fmla="*/ 2153742 h 2323145"/>
              <a:gd name="connsiteX150" fmla="*/ 4702453 w 11269336"/>
              <a:gd name="connsiteY150" fmla="*/ 2151586 h 2323145"/>
              <a:gd name="connsiteX151" fmla="*/ 4678455 w 11269336"/>
              <a:gd name="connsiteY151" fmla="*/ 2156131 h 2323145"/>
              <a:gd name="connsiteX152" fmla="*/ 4593061 w 11269336"/>
              <a:gd name="connsiteY152" fmla="*/ 2171597 h 2323145"/>
              <a:gd name="connsiteX153" fmla="*/ 4579902 w 11269336"/>
              <a:gd name="connsiteY153" fmla="*/ 2177927 h 2323145"/>
              <a:gd name="connsiteX154" fmla="*/ 4533444 w 11269336"/>
              <a:gd name="connsiteY154" fmla="*/ 2181200 h 2323145"/>
              <a:gd name="connsiteX155" fmla="*/ 4492832 w 11269336"/>
              <a:gd name="connsiteY155" fmla="*/ 2188033 h 2323145"/>
              <a:gd name="connsiteX156" fmla="*/ 4467257 w 11269336"/>
              <a:gd name="connsiteY156" fmla="*/ 2196121 h 2323145"/>
              <a:gd name="connsiteX157" fmla="*/ 4459937 w 11269336"/>
              <a:gd name="connsiteY157" fmla="*/ 2195182 h 2323145"/>
              <a:gd name="connsiteX158" fmla="*/ 4433312 w 11269336"/>
              <a:gd name="connsiteY158" fmla="*/ 2199004 h 2323145"/>
              <a:gd name="connsiteX159" fmla="*/ 4420601 w 11269336"/>
              <a:gd name="connsiteY159" fmla="*/ 2205158 h 2323145"/>
              <a:gd name="connsiteX160" fmla="*/ 4405765 w 11269336"/>
              <a:gd name="connsiteY160" fmla="*/ 2199902 h 2323145"/>
              <a:gd name="connsiteX161" fmla="*/ 4401354 w 11269336"/>
              <a:gd name="connsiteY161" fmla="*/ 2194745 h 2323145"/>
              <a:gd name="connsiteX162" fmla="*/ 4383151 w 11269336"/>
              <a:gd name="connsiteY162" fmla="*/ 2201140 h 2323145"/>
              <a:gd name="connsiteX163" fmla="*/ 4366646 w 11269336"/>
              <a:gd name="connsiteY163" fmla="*/ 2198564 h 2323145"/>
              <a:gd name="connsiteX164" fmla="*/ 4354009 w 11269336"/>
              <a:gd name="connsiteY164" fmla="*/ 2204984 h 2323145"/>
              <a:gd name="connsiteX165" fmla="*/ 4348284 w 11269336"/>
              <a:gd name="connsiteY165" fmla="*/ 2205270 h 2323145"/>
              <a:gd name="connsiteX166" fmla="*/ 4333906 w 11269336"/>
              <a:gd name="connsiteY166" fmla="*/ 2205251 h 2323145"/>
              <a:gd name="connsiteX167" fmla="*/ 4308819 w 11269336"/>
              <a:gd name="connsiteY167" fmla="*/ 2203822 h 2323145"/>
              <a:gd name="connsiteX168" fmla="*/ 4301210 w 11269336"/>
              <a:gd name="connsiteY168" fmla="*/ 2204456 h 2323145"/>
              <a:gd name="connsiteX169" fmla="*/ 4283095 w 11269336"/>
              <a:gd name="connsiteY169" fmla="*/ 2198177 h 2323145"/>
              <a:gd name="connsiteX170" fmla="*/ 4250119 w 11269336"/>
              <a:gd name="connsiteY170" fmla="*/ 2196342 h 2323145"/>
              <a:gd name="connsiteX171" fmla="*/ 4189203 w 11269336"/>
              <a:gd name="connsiteY171" fmla="*/ 2178994 h 2323145"/>
              <a:gd name="connsiteX172" fmla="*/ 4154035 w 11269336"/>
              <a:gd name="connsiteY172" fmla="*/ 2171950 h 2323145"/>
              <a:gd name="connsiteX173" fmla="*/ 4129569 w 11269336"/>
              <a:gd name="connsiteY173" fmla="*/ 2163850 h 2323145"/>
              <a:gd name="connsiteX174" fmla="*/ 4061250 w 11269336"/>
              <a:gd name="connsiteY174" fmla="*/ 2159236 h 2323145"/>
              <a:gd name="connsiteX175" fmla="*/ 3945480 w 11269336"/>
              <a:gd name="connsiteY175" fmla="*/ 2158279 h 2323145"/>
              <a:gd name="connsiteX176" fmla="*/ 3921468 w 11269336"/>
              <a:gd name="connsiteY176" fmla="*/ 2156588 h 2323145"/>
              <a:gd name="connsiteX177" fmla="*/ 3903348 w 11269336"/>
              <a:gd name="connsiteY177" fmla="*/ 2149220 h 2323145"/>
              <a:gd name="connsiteX178" fmla="*/ 3901342 w 11269336"/>
              <a:gd name="connsiteY178" fmla="*/ 2142355 h 2323145"/>
              <a:gd name="connsiteX179" fmla="*/ 3888539 w 11269336"/>
              <a:gd name="connsiteY179" fmla="*/ 2140476 h 2323145"/>
              <a:gd name="connsiteX180" fmla="*/ 3885662 w 11269336"/>
              <a:gd name="connsiteY180" fmla="*/ 2138740 h 2323145"/>
              <a:gd name="connsiteX181" fmla="*/ 3868627 w 11269336"/>
              <a:gd name="connsiteY181" fmla="*/ 2130023 h 2323145"/>
              <a:gd name="connsiteX182" fmla="*/ 3819177 w 11269336"/>
              <a:gd name="connsiteY182" fmla="*/ 2142111 h 2323145"/>
              <a:gd name="connsiteX183" fmla="*/ 3769100 w 11269336"/>
              <a:gd name="connsiteY183" fmla="*/ 2131731 h 2323145"/>
              <a:gd name="connsiteX184" fmla="*/ 3562752 w 11269336"/>
              <a:gd name="connsiteY184" fmla="*/ 2131785 h 2323145"/>
              <a:gd name="connsiteX185" fmla="*/ 3541402 w 11269336"/>
              <a:gd name="connsiteY185" fmla="*/ 2106821 h 2323145"/>
              <a:gd name="connsiteX186" fmla="*/ 3460591 w 11269336"/>
              <a:gd name="connsiteY186" fmla="*/ 2097951 h 2323145"/>
              <a:gd name="connsiteX187" fmla="*/ 3320348 w 11269336"/>
              <a:gd name="connsiteY187" fmla="*/ 2130191 h 2323145"/>
              <a:gd name="connsiteX188" fmla="*/ 3170922 w 11269336"/>
              <a:gd name="connsiteY188" fmla="*/ 2115957 h 2323145"/>
              <a:gd name="connsiteX189" fmla="*/ 3156256 w 11269336"/>
              <a:gd name="connsiteY189" fmla="*/ 2124773 h 2323145"/>
              <a:gd name="connsiteX190" fmla="*/ 3140298 w 11269336"/>
              <a:gd name="connsiteY190" fmla="*/ 2129182 h 2323145"/>
              <a:gd name="connsiteX191" fmla="*/ 3138514 w 11269336"/>
              <a:gd name="connsiteY191" fmla="*/ 2128069 h 2323145"/>
              <a:gd name="connsiteX192" fmla="*/ 3120467 w 11269336"/>
              <a:gd name="connsiteY192" fmla="*/ 2128281 h 2323145"/>
              <a:gd name="connsiteX193" fmla="*/ 3116175 w 11269336"/>
              <a:gd name="connsiteY193" fmla="*/ 2131633 h 2323145"/>
              <a:gd name="connsiteX194" fmla="*/ 3103685 w 11269336"/>
              <a:gd name="connsiteY194" fmla="*/ 2132814 h 2323145"/>
              <a:gd name="connsiteX195" fmla="*/ 3078794 w 11269336"/>
              <a:gd name="connsiteY195" fmla="*/ 2137935 h 2323145"/>
              <a:gd name="connsiteX196" fmla="*/ 3074407 w 11269336"/>
              <a:gd name="connsiteY196" fmla="*/ 2136274 h 2323145"/>
              <a:gd name="connsiteX197" fmla="*/ 3037285 w 11269336"/>
              <a:gd name="connsiteY197" fmla="*/ 2139919 h 2323145"/>
              <a:gd name="connsiteX198" fmla="*/ 3036901 w 11269336"/>
              <a:gd name="connsiteY198" fmla="*/ 2138726 h 2323145"/>
              <a:gd name="connsiteX199" fmla="*/ 3026996 w 11269336"/>
              <a:gd name="connsiteY199" fmla="*/ 2134322 h 2323145"/>
              <a:gd name="connsiteX200" fmla="*/ 3007772 w 11269336"/>
              <a:gd name="connsiteY200" fmla="*/ 2128742 h 2323145"/>
              <a:gd name="connsiteX201" fmla="*/ 2965030 w 11269336"/>
              <a:gd name="connsiteY201" fmla="*/ 2100494 h 2323145"/>
              <a:gd name="connsiteX202" fmla="*/ 2926342 w 11269336"/>
              <a:gd name="connsiteY202" fmla="*/ 2104155 h 2323145"/>
              <a:gd name="connsiteX203" fmla="*/ 2918608 w 11269336"/>
              <a:gd name="connsiteY203" fmla="*/ 2104215 h 2323145"/>
              <a:gd name="connsiteX204" fmla="*/ 2918475 w 11269336"/>
              <a:gd name="connsiteY204" fmla="*/ 2103937 h 2323145"/>
              <a:gd name="connsiteX205" fmla="*/ 2910360 w 11269336"/>
              <a:gd name="connsiteY205" fmla="*/ 2103444 h 2323145"/>
              <a:gd name="connsiteX206" fmla="*/ 2904507 w 11269336"/>
              <a:gd name="connsiteY206" fmla="*/ 2104326 h 2323145"/>
              <a:gd name="connsiteX207" fmla="*/ 2889503 w 11269336"/>
              <a:gd name="connsiteY207" fmla="*/ 2104443 h 2323145"/>
              <a:gd name="connsiteX208" fmla="*/ 2884480 w 11269336"/>
              <a:gd name="connsiteY208" fmla="*/ 2102626 h 2323145"/>
              <a:gd name="connsiteX209" fmla="*/ 2882689 w 11269336"/>
              <a:gd name="connsiteY209" fmla="*/ 2099228 h 2323145"/>
              <a:gd name="connsiteX210" fmla="*/ 2881291 w 11269336"/>
              <a:gd name="connsiteY210" fmla="*/ 2099618 h 2323145"/>
              <a:gd name="connsiteX211" fmla="*/ 2853979 w 11269336"/>
              <a:gd name="connsiteY211" fmla="*/ 2090388 h 2323145"/>
              <a:gd name="connsiteX212" fmla="*/ 2791790 w 11269336"/>
              <a:gd name="connsiteY212" fmla="*/ 2080332 h 2323145"/>
              <a:gd name="connsiteX213" fmla="*/ 2755844 w 11269336"/>
              <a:gd name="connsiteY213" fmla="*/ 2078874 h 2323145"/>
              <a:gd name="connsiteX214" fmla="*/ 2657742 w 11269336"/>
              <a:gd name="connsiteY214" fmla="*/ 2070179 h 2323145"/>
              <a:gd name="connsiteX215" fmla="*/ 2559549 w 11269336"/>
              <a:gd name="connsiteY215" fmla="*/ 2057873 h 2323145"/>
              <a:gd name="connsiteX216" fmla="*/ 2512054 w 11269336"/>
              <a:gd name="connsiteY216" fmla="*/ 2031671 h 2323145"/>
              <a:gd name="connsiteX217" fmla="*/ 2506437 w 11269336"/>
              <a:gd name="connsiteY217" fmla="*/ 2030918 h 2323145"/>
              <a:gd name="connsiteX218" fmla="*/ 2491752 w 11269336"/>
              <a:gd name="connsiteY218" fmla="*/ 2033906 h 2323145"/>
              <a:gd name="connsiteX219" fmla="*/ 2486338 w 11269336"/>
              <a:gd name="connsiteY219" fmla="*/ 2035862 h 2323145"/>
              <a:gd name="connsiteX220" fmla="*/ 2478186 w 11269336"/>
              <a:gd name="connsiteY220" fmla="*/ 2036953 h 2323145"/>
              <a:gd name="connsiteX221" fmla="*/ 2477950 w 11269336"/>
              <a:gd name="connsiteY221" fmla="*/ 2036715 h 2323145"/>
              <a:gd name="connsiteX222" fmla="*/ 2470381 w 11269336"/>
              <a:gd name="connsiteY222" fmla="*/ 2038256 h 2323145"/>
              <a:gd name="connsiteX223" fmla="*/ 2433781 w 11269336"/>
              <a:gd name="connsiteY223" fmla="*/ 2049140 h 2323145"/>
              <a:gd name="connsiteX224" fmla="*/ 2381172 w 11269336"/>
              <a:gd name="connsiteY224" fmla="*/ 2030645 h 2323145"/>
              <a:gd name="connsiteX225" fmla="*/ 2360198 w 11269336"/>
              <a:gd name="connsiteY225" fmla="*/ 2029059 h 2323145"/>
              <a:gd name="connsiteX226" fmla="*/ 2348815 w 11269336"/>
              <a:gd name="connsiteY226" fmla="*/ 2026798 h 2323145"/>
              <a:gd name="connsiteX227" fmla="*/ 2347988 w 11269336"/>
              <a:gd name="connsiteY227" fmla="*/ 2025745 h 2323145"/>
              <a:gd name="connsiteX228" fmla="*/ 2312920 w 11269336"/>
              <a:gd name="connsiteY228" fmla="*/ 2036311 h 2323145"/>
              <a:gd name="connsiteX229" fmla="*/ 2307986 w 11269336"/>
              <a:gd name="connsiteY229" fmla="*/ 2035583 h 2323145"/>
              <a:gd name="connsiteX230" fmla="*/ 2285481 w 11269336"/>
              <a:gd name="connsiteY230" fmla="*/ 2045197 h 2323145"/>
              <a:gd name="connsiteX231" fmla="*/ 2273666 w 11269336"/>
              <a:gd name="connsiteY231" fmla="*/ 2048710 h 2323145"/>
              <a:gd name="connsiteX232" fmla="*/ 2270719 w 11269336"/>
              <a:gd name="connsiteY232" fmla="*/ 2052702 h 2323145"/>
              <a:gd name="connsiteX233" fmla="*/ 2253080 w 11269336"/>
              <a:gd name="connsiteY233" fmla="*/ 2056363 h 2323145"/>
              <a:gd name="connsiteX234" fmla="*/ 2250906 w 11269336"/>
              <a:gd name="connsiteY234" fmla="*/ 2055654 h 2323145"/>
              <a:gd name="connsiteX235" fmla="*/ 2236905 w 11269336"/>
              <a:gd name="connsiteY235" fmla="*/ 2062882 h 2323145"/>
              <a:gd name="connsiteX236" fmla="*/ 2225830 w 11269336"/>
              <a:gd name="connsiteY236" fmla="*/ 2074027 h 2323145"/>
              <a:gd name="connsiteX237" fmla="*/ 2073776 w 11269336"/>
              <a:gd name="connsiteY237" fmla="*/ 2089244 h 2323145"/>
              <a:gd name="connsiteX238" fmla="*/ 1948256 w 11269336"/>
              <a:gd name="connsiteY238" fmla="*/ 2146616 h 2323145"/>
              <a:gd name="connsiteX239" fmla="*/ 1865582 w 11269336"/>
              <a:gd name="connsiteY239" fmla="*/ 2153738 h 2323145"/>
              <a:gd name="connsiteX240" fmla="*/ 1835210 w 11269336"/>
              <a:gd name="connsiteY240" fmla="*/ 2134244 h 2323145"/>
              <a:gd name="connsiteX241" fmla="*/ 1632661 w 11269336"/>
              <a:gd name="connsiteY241" fmla="*/ 2173882 h 2323145"/>
              <a:gd name="connsiteX242" fmla="*/ 1579590 w 11269336"/>
              <a:gd name="connsiteY242" fmla="*/ 2173680 h 2323145"/>
              <a:gd name="connsiteX243" fmla="*/ 1535601 w 11269336"/>
              <a:gd name="connsiteY243" fmla="*/ 2194590 h 2323145"/>
              <a:gd name="connsiteX244" fmla="*/ 1515594 w 11269336"/>
              <a:gd name="connsiteY244" fmla="*/ 2189622 h 2323145"/>
              <a:gd name="connsiteX245" fmla="*/ 1512113 w 11269336"/>
              <a:gd name="connsiteY245" fmla="*/ 2188534 h 2323145"/>
              <a:gd name="connsiteX246" fmla="*/ 1498838 w 11269336"/>
              <a:gd name="connsiteY246" fmla="*/ 2189213 h 2323145"/>
              <a:gd name="connsiteX247" fmla="*/ 1494279 w 11269336"/>
              <a:gd name="connsiteY247" fmla="*/ 2183112 h 2323145"/>
              <a:gd name="connsiteX248" fmla="*/ 1473714 w 11269336"/>
              <a:gd name="connsiteY248" fmla="*/ 2179625 h 2323145"/>
              <a:gd name="connsiteX249" fmla="*/ 1449503 w 11269336"/>
              <a:gd name="connsiteY249" fmla="*/ 2182633 h 2323145"/>
              <a:gd name="connsiteX250" fmla="*/ 1335495 w 11269336"/>
              <a:gd name="connsiteY250" fmla="*/ 2203940 h 2323145"/>
              <a:gd name="connsiteX251" fmla="*/ 1266687 w 11269336"/>
              <a:gd name="connsiteY251" fmla="*/ 2212688 h 2323145"/>
              <a:gd name="connsiteX252" fmla="*/ 1239614 w 11269336"/>
              <a:gd name="connsiteY252" fmla="*/ 2209727 h 2323145"/>
              <a:gd name="connsiteX253" fmla="*/ 1202436 w 11269336"/>
              <a:gd name="connsiteY253" fmla="*/ 2209817 h 2323145"/>
              <a:gd name="connsiteX254" fmla="*/ 1136097 w 11269336"/>
              <a:gd name="connsiteY254" fmla="*/ 2205112 h 2323145"/>
              <a:gd name="connsiteX255" fmla="*/ 1048229 w 11269336"/>
              <a:gd name="connsiteY255" fmla="*/ 2207249 h 2323145"/>
              <a:gd name="connsiteX256" fmla="*/ 988232 w 11269336"/>
              <a:gd name="connsiteY256" fmla="*/ 2235635 h 2323145"/>
              <a:gd name="connsiteX257" fmla="*/ 981959 w 11269336"/>
              <a:gd name="connsiteY257" fmla="*/ 2231607 h 2323145"/>
              <a:gd name="connsiteX258" fmla="*/ 938600 w 11269336"/>
              <a:gd name="connsiteY258" fmla="*/ 2238113 h 2323145"/>
              <a:gd name="connsiteX259" fmla="*/ 791788 w 11269336"/>
              <a:gd name="connsiteY259" fmla="*/ 2293224 h 2323145"/>
              <a:gd name="connsiteX260" fmla="*/ 706914 w 11269336"/>
              <a:gd name="connsiteY260" fmla="*/ 2305046 h 2323145"/>
              <a:gd name="connsiteX261" fmla="*/ 675971 w 11269336"/>
              <a:gd name="connsiteY261" fmla="*/ 2304030 h 2323145"/>
              <a:gd name="connsiteX262" fmla="*/ 624180 w 11269336"/>
              <a:gd name="connsiteY262" fmla="*/ 2302650 h 2323145"/>
              <a:gd name="connsiteX263" fmla="*/ 583453 w 11269336"/>
              <a:gd name="connsiteY263" fmla="*/ 2288788 h 2323145"/>
              <a:gd name="connsiteX264" fmla="*/ 540946 w 11269336"/>
              <a:gd name="connsiteY264" fmla="*/ 2292721 h 2323145"/>
              <a:gd name="connsiteX265" fmla="*/ 533680 w 11269336"/>
              <a:gd name="connsiteY265" fmla="*/ 2310233 h 2323145"/>
              <a:gd name="connsiteX266" fmla="*/ 487366 w 11269336"/>
              <a:gd name="connsiteY266" fmla="*/ 2309053 h 2323145"/>
              <a:gd name="connsiteX267" fmla="*/ 416820 w 11269336"/>
              <a:gd name="connsiteY267" fmla="*/ 2305443 h 2323145"/>
              <a:gd name="connsiteX268" fmla="*/ 376805 w 11269336"/>
              <a:gd name="connsiteY268" fmla="*/ 2307647 h 2323145"/>
              <a:gd name="connsiteX269" fmla="*/ 266777 w 11269336"/>
              <a:gd name="connsiteY269" fmla="*/ 2309012 h 2323145"/>
              <a:gd name="connsiteX270" fmla="*/ 156013 w 11269336"/>
              <a:gd name="connsiteY270" fmla="*/ 2306832 h 2323145"/>
              <a:gd name="connsiteX271" fmla="*/ 87258 w 11269336"/>
              <a:gd name="connsiteY271" fmla="*/ 2285511 h 2323145"/>
              <a:gd name="connsiteX272" fmla="*/ 23798 w 11269336"/>
              <a:gd name="connsiteY272" fmla="*/ 2281822 h 2323145"/>
              <a:gd name="connsiteX273" fmla="*/ 0 w 11269336"/>
              <a:gd name="connsiteY273" fmla="*/ 2285369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296127 w 11269336"/>
              <a:gd name="connsiteY139" fmla="*/ 2023208 h 2323145"/>
              <a:gd name="connsiteX140" fmla="*/ 5092476 w 11269336"/>
              <a:gd name="connsiteY140" fmla="*/ 2100737 h 2323145"/>
              <a:gd name="connsiteX141" fmla="*/ 5060738 w 11269336"/>
              <a:gd name="connsiteY141" fmla="*/ 2083274 h 2323145"/>
              <a:gd name="connsiteX142" fmla="*/ 4860988 w 11269336"/>
              <a:gd name="connsiteY142" fmla="*/ 2135698 h 2323145"/>
              <a:gd name="connsiteX143" fmla="*/ 4807902 w 11269336"/>
              <a:gd name="connsiteY143" fmla="*/ 2138894 h 2323145"/>
              <a:gd name="connsiteX144" fmla="*/ 4765388 w 11269336"/>
              <a:gd name="connsiteY144" fmla="*/ 2162525 h 2323145"/>
              <a:gd name="connsiteX145" fmla="*/ 4745033 w 11269336"/>
              <a:gd name="connsiteY145" fmla="*/ 2158859 h 2323145"/>
              <a:gd name="connsiteX146" fmla="*/ 4741475 w 11269336"/>
              <a:gd name="connsiteY146" fmla="*/ 2157998 h 2323145"/>
              <a:gd name="connsiteX147" fmla="*/ 4728247 w 11269336"/>
              <a:gd name="connsiteY147" fmla="*/ 2159526 h 2323145"/>
              <a:gd name="connsiteX148" fmla="*/ 4723263 w 11269336"/>
              <a:gd name="connsiteY148" fmla="*/ 2153742 h 2323145"/>
              <a:gd name="connsiteX149" fmla="*/ 4702453 w 11269336"/>
              <a:gd name="connsiteY149" fmla="*/ 2151586 h 2323145"/>
              <a:gd name="connsiteX150" fmla="*/ 4678455 w 11269336"/>
              <a:gd name="connsiteY150" fmla="*/ 2156131 h 2323145"/>
              <a:gd name="connsiteX151" fmla="*/ 4593061 w 11269336"/>
              <a:gd name="connsiteY151" fmla="*/ 2171597 h 2323145"/>
              <a:gd name="connsiteX152" fmla="*/ 4579902 w 11269336"/>
              <a:gd name="connsiteY152" fmla="*/ 2177927 h 2323145"/>
              <a:gd name="connsiteX153" fmla="*/ 4533444 w 11269336"/>
              <a:gd name="connsiteY153" fmla="*/ 2181200 h 2323145"/>
              <a:gd name="connsiteX154" fmla="*/ 4492832 w 11269336"/>
              <a:gd name="connsiteY154" fmla="*/ 2188033 h 2323145"/>
              <a:gd name="connsiteX155" fmla="*/ 4467257 w 11269336"/>
              <a:gd name="connsiteY155" fmla="*/ 2196121 h 2323145"/>
              <a:gd name="connsiteX156" fmla="*/ 4459937 w 11269336"/>
              <a:gd name="connsiteY156" fmla="*/ 2195182 h 2323145"/>
              <a:gd name="connsiteX157" fmla="*/ 4433312 w 11269336"/>
              <a:gd name="connsiteY157" fmla="*/ 2199004 h 2323145"/>
              <a:gd name="connsiteX158" fmla="*/ 4420601 w 11269336"/>
              <a:gd name="connsiteY158" fmla="*/ 2205158 h 2323145"/>
              <a:gd name="connsiteX159" fmla="*/ 4405765 w 11269336"/>
              <a:gd name="connsiteY159" fmla="*/ 2199902 h 2323145"/>
              <a:gd name="connsiteX160" fmla="*/ 4401354 w 11269336"/>
              <a:gd name="connsiteY160" fmla="*/ 2194745 h 2323145"/>
              <a:gd name="connsiteX161" fmla="*/ 4383151 w 11269336"/>
              <a:gd name="connsiteY161" fmla="*/ 2201140 h 2323145"/>
              <a:gd name="connsiteX162" fmla="*/ 4366646 w 11269336"/>
              <a:gd name="connsiteY162" fmla="*/ 2198564 h 2323145"/>
              <a:gd name="connsiteX163" fmla="*/ 4354009 w 11269336"/>
              <a:gd name="connsiteY163" fmla="*/ 2204984 h 2323145"/>
              <a:gd name="connsiteX164" fmla="*/ 4348284 w 11269336"/>
              <a:gd name="connsiteY164" fmla="*/ 2205270 h 2323145"/>
              <a:gd name="connsiteX165" fmla="*/ 4333906 w 11269336"/>
              <a:gd name="connsiteY165" fmla="*/ 2205251 h 2323145"/>
              <a:gd name="connsiteX166" fmla="*/ 4308819 w 11269336"/>
              <a:gd name="connsiteY166" fmla="*/ 2203822 h 2323145"/>
              <a:gd name="connsiteX167" fmla="*/ 4301210 w 11269336"/>
              <a:gd name="connsiteY167" fmla="*/ 2204456 h 2323145"/>
              <a:gd name="connsiteX168" fmla="*/ 4283095 w 11269336"/>
              <a:gd name="connsiteY168" fmla="*/ 2198177 h 2323145"/>
              <a:gd name="connsiteX169" fmla="*/ 4250119 w 11269336"/>
              <a:gd name="connsiteY169" fmla="*/ 2196342 h 2323145"/>
              <a:gd name="connsiteX170" fmla="*/ 4189203 w 11269336"/>
              <a:gd name="connsiteY170" fmla="*/ 2178994 h 2323145"/>
              <a:gd name="connsiteX171" fmla="*/ 4154035 w 11269336"/>
              <a:gd name="connsiteY171" fmla="*/ 2171950 h 2323145"/>
              <a:gd name="connsiteX172" fmla="*/ 4129569 w 11269336"/>
              <a:gd name="connsiteY172" fmla="*/ 2163850 h 2323145"/>
              <a:gd name="connsiteX173" fmla="*/ 4061250 w 11269336"/>
              <a:gd name="connsiteY173" fmla="*/ 2159236 h 2323145"/>
              <a:gd name="connsiteX174" fmla="*/ 3945480 w 11269336"/>
              <a:gd name="connsiteY174" fmla="*/ 2158279 h 2323145"/>
              <a:gd name="connsiteX175" fmla="*/ 3921468 w 11269336"/>
              <a:gd name="connsiteY175" fmla="*/ 2156588 h 2323145"/>
              <a:gd name="connsiteX176" fmla="*/ 3903348 w 11269336"/>
              <a:gd name="connsiteY176" fmla="*/ 2149220 h 2323145"/>
              <a:gd name="connsiteX177" fmla="*/ 3901342 w 11269336"/>
              <a:gd name="connsiteY177" fmla="*/ 2142355 h 2323145"/>
              <a:gd name="connsiteX178" fmla="*/ 3888539 w 11269336"/>
              <a:gd name="connsiteY178" fmla="*/ 2140476 h 2323145"/>
              <a:gd name="connsiteX179" fmla="*/ 3885662 w 11269336"/>
              <a:gd name="connsiteY179" fmla="*/ 2138740 h 2323145"/>
              <a:gd name="connsiteX180" fmla="*/ 3868627 w 11269336"/>
              <a:gd name="connsiteY180" fmla="*/ 2130023 h 2323145"/>
              <a:gd name="connsiteX181" fmla="*/ 3819177 w 11269336"/>
              <a:gd name="connsiteY181" fmla="*/ 2142111 h 2323145"/>
              <a:gd name="connsiteX182" fmla="*/ 3769100 w 11269336"/>
              <a:gd name="connsiteY182" fmla="*/ 2131731 h 2323145"/>
              <a:gd name="connsiteX183" fmla="*/ 3562752 w 11269336"/>
              <a:gd name="connsiteY183" fmla="*/ 2131785 h 2323145"/>
              <a:gd name="connsiteX184" fmla="*/ 3541402 w 11269336"/>
              <a:gd name="connsiteY184" fmla="*/ 2106821 h 2323145"/>
              <a:gd name="connsiteX185" fmla="*/ 3460591 w 11269336"/>
              <a:gd name="connsiteY185" fmla="*/ 2097951 h 2323145"/>
              <a:gd name="connsiteX186" fmla="*/ 3320348 w 11269336"/>
              <a:gd name="connsiteY186" fmla="*/ 2130191 h 2323145"/>
              <a:gd name="connsiteX187" fmla="*/ 3170922 w 11269336"/>
              <a:gd name="connsiteY187" fmla="*/ 2115957 h 2323145"/>
              <a:gd name="connsiteX188" fmla="*/ 3156256 w 11269336"/>
              <a:gd name="connsiteY188" fmla="*/ 2124773 h 2323145"/>
              <a:gd name="connsiteX189" fmla="*/ 3140298 w 11269336"/>
              <a:gd name="connsiteY189" fmla="*/ 2129182 h 2323145"/>
              <a:gd name="connsiteX190" fmla="*/ 3138514 w 11269336"/>
              <a:gd name="connsiteY190" fmla="*/ 2128069 h 2323145"/>
              <a:gd name="connsiteX191" fmla="*/ 3120467 w 11269336"/>
              <a:gd name="connsiteY191" fmla="*/ 2128281 h 2323145"/>
              <a:gd name="connsiteX192" fmla="*/ 3116175 w 11269336"/>
              <a:gd name="connsiteY192" fmla="*/ 2131633 h 2323145"/>
              <a:gd name="connsiteX193" fmla="*/ 3103685 w 11269336"/>
              <a:gd name="connsiteY193" fmla="*/ 2132814 h 2323145"/>
              <a:gd name="connsiteX194" fmla="*/ 3078794 w 11269336"/>
              <a:gd name="connsiteY194" fmla="*/ 2137935 h 2323145"/>
              <a:gd name="connsiteX195" fmla="*/ 3074407 w 11269336"/>
              <a:gd name="connsiteY195" fmla="*/ 2136274 h 2323145"/>
              <a:gd name="connsiteX196" fmla="*/ 3037285 w 11269336"/>
              <a:gd name="connsiteY196" fmla="*/ 2139919 h 2323145"/>
              <a:gd name="connsiteX197" fmla="*/ 3036901 w 11269336"/>
              <a:gd name="connsiteY197" fmla="*/ 2138726 h 2323145"/>
              <a:gd name="connsiteX198" fmla="*/ 3026996 w 11269336"/>
              <a:gd name="connsiteY198" fmla="*/ 2134322 h 2323145"/>
              <a:gd name="connsiteX199" fmla="*/ 3007772 w 11269336"/>
              <a:gd name="connsiteY199" fmla="*/ 2128742 h 2323145"/>
              <a:gd name="connsiteX200" fmla="*/ 2965030 w 11269336"/>
              <a:gd name="connsiteY200" fmla="*/ 2100494 h 2323145"/>
              <a:gd name="connsiteX201" fmla="*/ 2926342 w 11269336"/>
              <a:gd name="connsiteY201" fmla="*/ 2104155 h 2323145"/>
              <a:gd name="connsiteX202" fmla="*/ 2918608 w 11269336"/>
              <a:gd name="connsiteY202" fmla="*/ 2104215 h 2323145"/>
              <a:gd name="connsiteX203" fmla="*/ 2918475 w 11269336"/>
              <a:gd name="connsiteY203" fmla="*/ 2103937 h 2323145"/>
              <a:gd name="connsiteX204" fmla="*/ 2910360 w 11269336"/>
              <a:gd name="connsiteY204" fmla="*/ 2103444 h 2323145"/>
              <a:gd name="connsiteX205" fmla="*/ 2904507 w 11269336"/>
              <a:gd name="connsiteY205" fmla="*/ 2104326 h 2323145"/>
              <a:gd name="connsiteX206" fmla="*/ 2889503 w 11269336"/>
              <a:gd name="connsiteY206" fmla="*/ 2104443 h 2323145"/>
              <a:gd name="connsiteX207" fmla="*/ 2884480 w 11269336"/>
              <a:gd name="connsiteY207" fmla="*/ 2102626 h 2323145"/>
              <a:gd name="connsiteX208" fmla="*/ 2882689 w 11269336"/>
              <a:gd name="connsiteY208" fmla="*/ 2099228 h 2323145"/>
              <a:gd name="connsiteX209" fmla="*/ 2881291 w 11269336"/>
              <a:gd name="connsiteY209" fmla="*/ 2099618 h 2323145"/>
              <a:gd name="connsiteX210" fmla="*/ 2853979 w 11269336"/>
              <a:gd name="connsiteY210" fmla="*/ 2090388 h 2323145"/>
              <a:gd name="connsiteX211" fmla="*/ 2791790 w 11269336"/>
              <a:gd name="connsiteY211" fmla="*/ 2080332 h 2323145"/>
              <a:gd name="connsiteX212" fmla="*/ 2755844 w 11269336"/>
              <a:gd name="connsiteY212" fmla="*/ 2078874 h 2323145"/>
              <a:gd name="connsiteX213" fmla="*/ 2657742 w 11269336"/>
              <a:gd name="connsiteY213" fmla="*/ 2070179 h 2323145"/>
              <a:gd name="connsiteX214" fmla="*/ 2559549 w 11269336"/>
              <a:gd name="connsiteY214" fmla="*/ 2057873 h 2323145"/>
              <a:gd name="connsiteX215" fmla="*/ 2512054 w 11269336"/>
              <a:gd name="connsiteY215" fmla="*/ 2031671 h 2323145"/>
              <a:gd name="connsiteX216" fmla="*/ 2506437 w 11269336"/>
              <a:gd name="connsiteY216" fmla="*/ 2030918 h 2323145"/>
              <a:gd name="connsiteX217" fmla="*/ 2491752 w 11269336"/>
              <a:gd name="connsiteY217" fmla="*/ 2033906 h 2323145"/>
              <a:gd name="connsiteX218" fmla="*/ 2486338 w 11269336"/>
              <a:gd name="connsiteY218" fmla="*/ 2035862 h 2323145"/>
              <a:gd name="connsiteX219" fmla="*/ 2478186 w 11269336"/>
              <a:gd name="connsiteY219" fmla="*/ 2036953 h 2323145"/>
              <a:gd name="connsiteX220" fmla="*/ 2477950 w 11269336"/>
              <a:gd name="connsiteY220" fmla="*/ 2036715 h 2323145"/>
              <a:gd name="connsiteX221" fmla="*/ 2470381 w 11269336"/>
              <a:gd name="connsiteY221" fmla="*/ 2038256 h 2323145"/>
              <a:gd name="connsiteX222" fmla="*/ 2433781 w 11269336"/>
              <a:gd name="connsiteY222" fmla="*/ 2049140 h 2323145"/>
              <a:gd name="connsiteX223" fmla="*/ 2381172 w 11269336"/>
              <a:gd name="connsiteY223" fmla="*/ 2030645 h 2323145"/>
              <a:gd name="connsiteX224" fmla="*/ 2360198 w 11269336"/>
              <a:gd name="connsiteY224" fmla="*/ 2029059 h 2323145"/>
              <a:gd name="connsiteX225" fmla="*/ 2348815 w 11269336"/>
              <a:gd name="connsiteY225" fmla="*/ 2026798 h 2323145"/>
              <a:gd name="connsiteX226" fmla="*/ 2347988 w 11269336"/>
              <a:gd name="connsiteY226" fmla="*/ 2025745 h 2323145"/>
              <a:gd name="connsiteX227" fmla="*/ 2312920 w 11269336"/>
              <a:gd name="connsiteY227" fmla="*/ 2036311 h 2323145"/>
              <a:gd name="connsiteX228" fmla="*/ 2307986 w 11269336"/>
              <a:gd name="connsiteY228" fmla="*/ 2035583 h 2323145"/>
              <a:gd name="connsiteX229" fmla="*/ 2285481 w 11269336"/>
              <a:gd name="connsiteY229" fmla="*/ 2045197 h 2323145"/>
              <a:gd name="connsiteX230" fmla="*/ 2273666 w 11269336"/>
              <a:gd name="connsiteY230" fmla="*/ 2048710 h 2323145"/>
              <a:gd name="connsiteX231" fmla="*/ 2270719 w 11269336"/>
              <a:gd name="connsiteY231" fmla="*/ 2052702 h 2323145"/>
              <a:gd name="connsiteX232" fmla="*/ 2253080 w 11269336"/>
              <a:gd name="connsiteY232" fmla="*/ 2056363 h 2323145"/>
              <a:gd name="connsiteX233" fmla="*/ 2250906 w 11269336"/>
              <a:gd name="connsiteY233" fmla="*/ 2055654 h 2323145"/>
              <a:gd name="connsiteX234" fmla="*/ 2236905 w 11269336"/>
              <a:gd name="connsiteY234" fmla="*/ 2062882 h 2323145"/>
              <a:gd name="connsiteX235" fmla="*/ 2225830 w 11269336"/>
              <a:gd name="connsiteY235" fmla="*/ 2074027 h 2323145"/>
              <a:gd name="connsiteX236" fmla="*/ 2073776 w 11269336"/>
              <a:gd name="connsiteY236" fmla="*/ 2089244 h 2323145"/>
              <a:gd name="connsiteX237" fmla="*/ 1948256 w 11269336"/>
              <a:gd name="connsiteY237" fmla="*/ 2146616 h 2323145"/>
              <a:gd name="connsiteX238" fmla="*/ 1865582 w 11269336"/>
              <a:gd name="connsiteY238" fmla="*/ 2153738 h 2323145"/>
              <a:gd name="connsiteX239" fmla="*/ 1835210 w 11269336"/>
              <a:gd name="connsiteY239" fmla="*/ 2134244 h 2323145"/>
              <a:gd name="connsiteX240" fmla="*/ 1632661 w 11269336"/>
              <a:gd name="connsiteY240" fmla="*/ 2173882 h 2323145"/>
              <a:gd name="connsiteX241" fmla="*/ 1579590 w 11269336"/>
              <a:gd name="connsiteY241" fmla="*/ 2173680 h 2323145"/>
              <a:gd name="connsiteX242" fmla="*/ 1535601 w 11269336"/>
              <a:gd name="connsiteY242" fmla="*/ 2194590 h 2323145"/>
              <a:gd name="connsiteX243" fmla="*/ 1515594 w 11269336"/>
              <a:gd name="connsiteY243" fmla="*/ 2189622 h 2323145"/>
              <a:gd name="connsiteX244" fmla="*/ 1512113 w 11269336"/>
              <a:gd name="connsiteY244" fmla="*/ 2188534 h 2323145"/>
              <a:gd name="connsiteX245" fmla="*/ 1498838 w 11269336"/>
              <a:gd name="connsiteY245" fmla="*/ 2189213 h 2323145"/>
              <a:gd name="connsiteX246" fmla="*/ 1494279 w 11269336"/>
              <a:gd name="connsiteY246" fmla="*/ 2183112 h 2323145"/>
              <a:gd name="connsiteX247" fmla="*/ 1473714 w 11269336"/>
              <a:gd name="connsiteY247" fmla="*/ 2179625 h 2323145"/>
              <a:gd name="connsiteX248" fmla="*/ 1449503 w 11269336"/>
              <a:gd name="connsiteY248" fmla="*/ 2182633 h 2323145"/>
              <a:gd name="connsiteX249" fmla="*/ 1335495 w 11269336"/>
              <a:gd name="connsiteY249" fmla="*/ 2203940 h 2323145"/>
              <a:gd name="connsiteX250" fmla="*/ 1266687 w 11269336"/>
              <a:gd name="connsiteY250" fmla="*/ 2212688 h 2323145"/>
              <a:gd name="connsiteX251" fmla="*/ 1239614 w 11269336"/>
              <a:gd name="connsiteY251" fmla="*/ 2209727 h 2323145"/>
              <a:gd name="connsiteX252" fmla="*/ 1202436 w 11269336"/>
              <a:gd name="connsiteY252" fmla="*/ 2209817 h 2323145"/>
              <a:gd name="connsiteX253" fmla="*/ 1136097 w 11269336"/>
              <a:gd name="connsiteY253" fmla="*/ 2205112 h 2323145"/>
              <a:gd name="connsiteX254" fmla="*/ 1048229 w 11269336"/>
              <a:gd name="connsiteY254" fmla="*/ 2207249 h 2323145"/>
              <a:gd name="connsiteX255" fmla="*/ 988232 w 11269336"/>
              <a:gd name="connsiteY255" fmla="*/ 2235635 h 2323145"/>
              <a:gd name="connsiteX256" fmla="*/ 981959 w 11269336"/>
              <a:gd name="connsiteY256" fmla="*/ 2231607 h 2323145"/>
              <a:gd name="connsiteX257" fmla="*/ 938600 w 11269336"/>
              <a:gd name="connsiteY257" fmla="*/ 2238113 h 2323145"/>
              <a:gd name="connsiteX258" fmla="*/ 791788 w 11269336"/>
              <a:gd name="connsiteY258" fmla="*/ 2293224 h 2323145"/>
              <a:gd name="connsiteX259" fmla="*/ 706914 w 11269336"/>
              <a:gd name="connsiteY259" fmla="*/ 2305046 h 2323145"/>
              <a:gd name="connsiteX260" fmla="*/ 675971 w 11269336"/>
              <a:gd name="connsiteY260" fmla="*/ 2304030 h 2323145"/>
              <a:gd name="connsiteX261" fmla="*/ 624180 w 11269336"/>
              <a:gd name="connsiteY261" fmla="*/ 2302650 h 2323145"/>
              <a:gd name="connsiteX262" fmla="*/ 583453 w 11269336"/>
              <a:gd name="connsiteY262" fmla="*/ 2288788 h 2323145"/>
              <a:gd name="connsiteX263" fmla="*/ 540946 w 11269336"/>
              <a:gd name="connsiteY263" fmla="*/ 2292721 h 2323145"/>
              <a:gd name="connsiteX264" fmla="*/ 533680 w 11269336"/>
              <a:gd name="connsiteY264" fmla="*/ 2310233 h 2323145"/>
              <a:gd name="connsiteX265" fmla="*/ 487366 w 11269336"/>
              <a:gd name="connsiteY265" fmla="*/ 2309053 h 2323145"/>
              <a:gd name="connsiteX266" fmla="*/ 416820 w 11269336"/>
              <a:gd name="connsiteY266" fmla="*/ 2305443 h 2323145"/>
              <a:gd name="connsiteX267" fmla="*/ 376805 w 11269336"/>
              <a:gd name="connsiteY267" fmla="*/ 2307647 h 2323145"/>
              <a:gd name="connsiteX268" fmla="*/ 266777 w 11269336"/>
              <a:gd name="connsiteY268" fmla="*/ 2309012 h 2323145"/>
              <a:gd name="connsiteX269" fmla="*/ 156013 w 11269336"/>
              <a:gd name="connsiteY269" fmla="*/ 2306832 h 2323145"/>
              <a:gd name="connsiteX270" fmla="*/ 87258 w 11269336"/>
              <a:gd name="connsiteY270" fmla="*/ 2285511 h 2323145"/>
              <a:gd name="connsiteX271" fmla="*/ 23798 w 11269336"/>
              <a:gd name="connsiteY271" fmla="*/ 2281822 h 2323145"/>
              <a:gd name="connsiteX272" fmla="*/ 0 w 11269336"/>
              <a:gd name="connsiteY272" fmla="*/ 2285369 h 2323145"/>
              <a:gd name="connsiteX273" fmla="*/ 0 w 11269336"/>
              <a:gd name="connsiteY27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092476 w 11269336"/>
              <a:gd name="connsiteY139" fmla="*/ 2100737 h 2323145"/>
              <a:gd name="connsiteX140" fmla="*/ 5060738 w 11269336"/>
              <a:gd name="connsiteY140" fmla="*/ 208327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60738 w 11269336"/>
              <a:gd name="connsiteY140" fmla="*/ 208327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1048229 w 11269336"/>
              <a:gd name="connsiteY252" fmla="*/ 2207249 h 2323145"/>
              <a:gd name="connsiteX253" fmla="*/ 988232 w 11269336"/>
              <a:gd name="connsiteY253" fmla="*/ 2235635 h 2323145"/>
              <a:gd name="connsiteX254" fmla="*/ 981959 w 11269336"/>
              <a:gd name="connsiteY254" fmla="*/ 2231607 h 2323145"/>
              <a:gd name="connsiteX255" fmla="*/ 938600 w 11269336"/>
              <a:gd name="connsiteY255" fmla="*/ 2238113 h 2323145"/>
              <a:gd name="connsiteX256" fmla="*/ 791788 w 11269336"/>
              <a:gd name="connsiteY256" fmla="*/ 2293224 h 2323145"/>
              <a:gd name="connsiteX257" fmla="*/ 706914 w 11269336"/>
              <a:gd name="connsiteY257" fmla="*/ 2305046 h 2323145"/>
              <a:gd name="connsiteX258" fmla="*/ 675971 w 11269336"/>
              <a:gd name="connsiteY258" fmla="*/ 2304030 h 2323145"/>
              <a:gd name="connsiteX259" fmla="*/ 624180 w 11269336"/>
              <a:gd name="connsiteY259" fmla="*/ 2302650 h 2323145"/>
              <a:gd name="connsiteX260" fmla="*/ 583453 w 11269336"/>
              <a:gd name="connsiteY260" fmla="*/ 2288788 h 2323145"/>
              <a:gd name="connsiteX261" fmla="*/ 540946 w 11269336"/>
              <a:gd name="connsiteY261" fmla="*/ 2292721 h 2323145"/>
              <a:gd name="connsiteX262" fmla="*/ 533680 w 11269336"/>
              <a:gd name="connsiteY262" fmla="*/ 2310233 h 2323145"/>
              <a:gd name="connsiteX263" fmla="*/ 487366 w 11269336"/>
              <a:gd name="connsiteY263" fmla="*/ 2309053 h 2323145"/>
              <a:gd name="connsiteX264" fmla="*/ 416820 w 11269336"/>
              <a:gd name="connsiteY264" fmla="*/ 2305443 h 2323145"/>
              <a:gd name="connsiteX265" fmla="*/ 376805 w 11269336"/>
              <a:gd name="connsiteY265" fmla="*/ 2307647 h 2323145"/>
              <a:gd name="connsiteX266" fmla="*/ 266777 w 11269336"/>
              <a:gd name="connsiteY266" fmla="*/ 2309012 h 2323145"/>
              <a:gd name="connsiteX267" fmla="*/ 156013 w 11269336"/>
              <a:gd name="connsiteY267" fmla="*/ 2306832 h 2323145"/>
              <a:gd name="connsiteX268" fmla="*/ 87258 w 11269336"/>
              <a:gd name="connsiteY268" fmla="*/ 2285511 h 2323145"/>
              <a:gd name="connsiteX269" fmla="*/ 23798 w 11269336"/>
              <a:gd name="connsiteY269" fmla="*/ 2281822 h 2323145"/>
              <a:gd name="connsiteX270" fmla="*/ 0 w 11269336"/>
              <a:gd name="connsiteY270" fmla="*/ 2285369 h 2323145"/>
              <a:gd name="connsiteX271" fmla="*/ 0 w 11269336"/>
              <a:gd name="connsiteY27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1048229 w 11269336"/>
              <a:gd name="connsiteY252" fmla="*/ 2207249 h 2323145"/>
              <a:gd name="connsiteX253" fmla="*/ 988232 w 11269336"/>
              <a:gd name="connsiteY253" fmla="*/ 2235635 h 2323145"/>
              <a:gd name="connsiteX254" fmla="*/ 981959 w 11269336"/>
              <a:gd name="connsiteY254" fmla="*/ 2231607 h 2323145"/>
              <a:gd name="connsiteX255" fmla="*/ 938600 w 11269336"/>
              <a:gd name="connsiteY255" fmla="*/ 2238113 h 2323145"/>
              <a:gd name="connsiteX256" fmla="*/ 791788 w 11269336"/>
              <a:gd name="connsiteY256" fmla="*/ 2293224 h 2323145"/>
              <a:gd name="connsiteX257" fmla="*/ 706914 w 11269336"/>
              <a:gd name="connsiteY257" fmla="*/ 2305046 h 2323145"/>
              <a:gd name="connsiteX258" fmla="*/ 675971 w 11269336"/>
              <a:gd name="connsiteY258" fmla="*/ 2304030 h 2323145"/>
              <a:gd name="connsiteX259" fmla="*/ 624180 w 11269336"/>
              <a:gd name="connsiteY259" fmla="*/ 2302650 h 2323145"/>
              <a:gd name="connsiteX260" fmla="*/ 583453 w 11269336"/>
              <a:gd name="connsiteY260" fmla="*/ 2288788 h 2323145"/>
              <a:gd name="connsiteX261" fmla="*/ 540946 w 11269336"/>
              <a:gd name="connsiteY261" fmla="*/ 2292721 h 2323145"/>
              <a:gd name="connsiteX262" fmla="*/ 533680 w 11269336"/>
              <a:gd name="connsiteY262" fmla="*/ 2310233 h 2323145"/>
              <a:gd name="connsiteX263" fmla="*/ 487366 w 11269336"/>
              <a:gd name="connsiteY263" fmla="*/ 2309053 h 2323145"/>
              <a:gd name="connsiteX264" fmla="*/ 416820 w 11269336"/>
              <a:gd name="connsiteY264" fmla="*/ 2305443 h 2323145"/>
              <a:gd name="connsiteX265" fmla="*/ 376805 w 11269336"/>
              <a:gd name="connsiteY265" fmla="*/ 2307647 h 2323145"/>
              <a:gd name="connsiteX266" fmla="*/ 266777 w 11269336"/>
              <a:gd name="connsiteY266" fmla="*/ 2309012 h 2323145"/>
              <a:gd name="connsiteX267" fmla="*/ 156013 w 11269336"/>
              <a:gd name="connsiteY267" fmla="*/ 2306832 h 2323145"/>
              <a:gd name="connsiteX268" fmla="*/ 87258 w 11269336"/>
              <a:gd name="connsiteY268" fmla="*/ 2285511 h 2323145"/>
              <a:gd name="connsiteX269" fmla="*/ 23798 w 11269336"/>
              <a:gd name="connsiteY269" fmla="*/ 2281822 h 2323145"/>
              <a:gd name="connsiteX270" fmla="*/ 0 w 11269336"/>
              <a:gd name="connsiteY270" fmla="*/ 2285369 h 2323145"/>
              <a:gd name="connsiteX271" fmla="*/ 0 w 11269336"/>
              <a:gd name="connsiteY27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988232 w 11269336"/>
              <a:gd name="connsiteY252" fmla="*/ 2235635 h 2323145"/>
              <a:gd name="connsiteX253" fmla="*/ 981959 w 11269336"/>
              <a:gd name="connsiteY253" fmla="*/ 2231607 h 2323145"/>
              <a:gd name="connsiteX254" fmla="*/ 938600 w 11269336"/>
              <a:gd name="connsiteY254" fmla="*/ 2238113 h 2323145"/>
              <a:gd name="connsiteX255" fmla="*/ 791788 w 11269336"/>
              <a:gd name="connsiteY255" fmla="*/ 2293224 h 2323145"/>
              <a:gd name="connsiteX256" fmla="*/ 706914 w 11269336"/>
              <a:gd name="connsiteY256" fmla="*/ 2305046 h 2323145"/>
              <a:gd name="connsiteX257" fmla="*/ 675971 w 11269336"/>
              <a:gd name="connsiteY257" fmla="*/ 2304030 h 2323145"/>
              <a:gd name="connsiteX258" fmla="*/ 624180 w 11269336"/>
              <a:gd name="connsiteY258" fmla="*/ 2302650 h 2323145"/>
              <a:gd name="connsiteX259" fmla="*/ 583453 w 11269336"/>
              <a:gd name="connsiteY259" fmla="*/ 2288788 h 2323145"/>
              <a:gd name="connsiteX260" fmla="*/ 540946 w 11269336"/>
              <a:gd name="connsiteY260" fmla="*/ 2292721 h 2323145"/>
              <a:gd name="connsiteX261" fmla="*/ 533680 w 11269336"/>
              <a:gd name="connsiteY261" fmla="*/ 2310233 h 2323145"/>
              <a:gd name="connsiteX262" fmla="*/ 487366 w 11269336"/>
              <a:gd name="connsiteY262" fmla="*/ 2309053 h 2323145"/>
              <a:gd name="connsiteX263" fmla="*/ 416820 w 11269336"/>
              <a:gd name="connsiteY263" fmla="*/ 2305443 h 2323145"/>
              <a:gd name="connsiteX264" fmla="*/ 376805 w 11269336"/>
              <a:gd name="connsiteY264" fmla="*/ 2307647 h 2323145"/>
              <a:gd name="connsiteX265" fmla="*/ 266777 w 11269336"/>
              <a:gd name="connsiteY265" fmla="*/ 2309012 h 2323145"/>
              <a:gd name="connsiteX266" fmla="*/ 156013 w 11269336"/>
              <a:gd name="connsiteY266" fmla="*/ 2306832 h 2323145"/>
              <a:gd name="connsiteX267" fmla="*/ 87258 w 11269336"/>
              <a:gd name="connsiteY267" fmla="*/ 2285511 h 2323145"/>
              <a:gd name="connsiteX268" fmla="*/ 23798 w 11269336"/>
              <a:gd name="connsiteY268" fmla="*/ 2281822 h 2323145"/>
              <a:gd name="connsiteX269" fmla="*/ 0 w 11269336"/>
              <a:gd name="connsiteY269" fmla="*/ 2285369 h 2323145"/>
              <a:gd name="connsiteX270" fmla="*/ 0 w 11269336"/>
              <a:gd name="connsiteY270"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266687 w 11269336"/>
              <a:gd name="connsiteY247" fmla="*/ 2212688 h 2323145"/>
              <a:gd name="connsiteX248" fmla="*/ 1239614 w 11269336"/>
              <a:gd name="connsiteY248" fmla="*/ 2209727 h 2323145"/>
              <a:gd name="connsiteX249" fmla="*/ 1202436 w 11269336"/>
              <a:gd name="connsiteY249" fmla="*/ 2209817 h 2323145"/>
              <a:gd name="connsiteX250" fmla="*/ 1136097 w 11269336"/>
              <a:gd name="connsiteY250" fmla="*/ 2205112 h 2323145"/>
              <a:gd name="connsiteX251" fmla="*/ 988232 w 11269336"/>
              <a:gd name="connsiteY251" fmla="*/ 2235635 h 2323145"/>
              <a:gd name="connsiteX252" fmla="*/ 981959 w 11269336"/>
              <a:gd name="connsiteY252" fmla="*/ 2231607 h 2323145"/>
              <a:gd name="connsiteX253" fmla="*/ 938600 w 11269336"/>
              <a:gd name="connsiteY253" fmla="*/ 2238113 h 2323145"/>
              <a:gd name="connsiteX254" fmla="*/ 791788 w 11269336"/>
              <a:gd name="connsiteY254" fmla="*/ 2293224 h 2323145"/>
              <a:gd name="connsiteX255" fmla="*/ 706914 w 11269336"/>
              <a:gd name="connsiteY255" fmla="*/ 2305046 h 2323145"/>
              <a:gd name="connsiteX256" fmla="*/ 675971 w 11269336"/>
              <a:gd name="connsiteY256" fmla="*/ 2304030 h 2323145"/>
              <a:gd name="connsiteX257" fmla="*/ 624180 w 11269336"/>
              <a:gd name="connsiteY257" fmla="*/ 2302650 h 2323145"/>
              <a:gd name="connsiteX258" fmla="*/ 583453 w 11269336"/>
              <a:gd name="connsiteY258" fmla="*/ 2288788 h 2323145"/>
              <a:gd name="connsiteX259" fmla="*/ 540946 w 11269336"/>
              <a:gd name="connsiteY259" fmla="*/ 2292721 h 2323145"/>
              <a:gd name="connsiteX260" fmla="*/ 533680 w 11269336"/>
              <a:gd name="connsiteY260" fmla="*/ 2310233 h 2323145"/>
              <a:gd name="connsiteX261" fmla="*/ 487366 w 11269336"/>
              <a:gd name="connsiteY261" fmla="*/ 2309053 h 2323145"/>
              <a:gd name="connsiteX262" fmla="*/ 416820 w 11269336"/>
              <a:gd name="connsiteY262" fmla="*/ 2305443 h 2323145"/>
              <a:gd name="connsiteX263" fmla="*/ 376805 w 11269336"/>
              <a:gd name="connsiteY263" fmla="*/ 2307647 h 2323145"/>
              <a:gd name="connsiteX264" fmla="*/ 266777 w 11269336"/>
              <a:gd name="connsiteY264" fmla="*/ 2309012 h 2323145"/>
              <a:gd name="connsiteX265" fmla="*/ 156013 w 11269336"/>
              <a:gd name="connsiteY265" fmla="*/ 2306832 h 2323145"/>
              <a:gd name="connsiteX266" fmla="*/ 87258 w 11269336"/>
              <a:gd name="connsiteY266" fmla="*/ 2285511 h 2323145"/>
              <a:gd name="connsiteX267" fmla="*/ 23798 w 11269336"/>
              <a:gd name="connsiteY267" fmla="*/ 2281822 h 2323145"/>
              <a:gd name="connsiteX268" fmla="*/ 0 w 11269336"/>
              <a:gd name="connsiteY268" fmla="*/ 2285369 h 2323145"/>
              <a:gd name="connsiteX269" fmla="*/ 0 w 11269336"/>
              <a:gd name="connsiteY269"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197391 w 11269336"/>
              <a:gd name="connsiteY54" fmla="*/ 1107746 h 2323145"/>
              <a:gd name="connsiteX55" fmla="*/ 8081474 w 11269336"/>
              <a:gd name="connsiteY55" fmla="*/ 1130125 h 2323145"/>
              <a:gd name="connsiteX56" fmla="*/ 8053585 w 11269336"/>
              <a:gd name="connsiteY56" fmla="*/ 1129169 h 2323145"/>
              <a:gd name="connsiteX57" fmla="*/ 8038422 w 11269336"/>
              <a:gd name="connsiteY57" fmla="*/ 1119092 h 2323145"/>
              <a:gd name="connsiteX58" fmla="*/ 8029450 w 11269336"/>
              <a:gd name="connsiteY58" fmla="*/ 1125592 h 2323145"/>
              <a:gd name="connsiteX59" fmla="*/ 7959552 w 11269336"/>
              <a:gd name="connsiteY59" fmla="*/ 1140188 h 2323145"/>
              <a:gd name="connsiteX60" fmla="*/ 7914188 w 11269336"/>
              <a:gd name="connsiteY60" fmla="*/ 1150862 h 2323145"/>
              <a:gd name="connsiteX61" fmla="*/ 7914918 w 11269336"/>
              <a:gd name="connsiteY61" fmla="*/ 1168758 h 2323145"/>
              <a:gd name="connsiteX62" fmla="*/ 7875510 w 11269336"/>
              <a:gd name="connsiteY62" fmla="*/ 1183153 h 2323145"/>
              <a:gd name="connsiteX63" fmla="*/ 7829932 w 11269336"/>
              <a:gd name="connsiteY63" fmla="*/ 1180782 h 2323145"/>
              <a:gd name="connsiteX64" fmla="*/ 7779182 w 11269336"/>
              <a:gd name="connsiteY64" fmla="*/ 1192665 h 2323145"/>
              <a:gd name="connsiteX65" fmla="*/ 7748774 w 11269336"/>
              <a:gd name="connsiteY65" fmla="*/ 1199586 h 2323145"/>
              <a:gd name="connsiteX66" fmla="*/ 7671846 w 11269336"/>
              <a:gd name="connsiteY66" fmla="*/ 1231966 h 2323145"/>
              <a:gd name="connsiteX67" fmla="*/ 7554146 w 11269336"/>
              <a:gd name="connsiteY67" fmla="*/ 1319748 h 2323145"/>
              <a:gd name="connsiteX68" fmla="*/ 7515052 w 11269336"/>
              <a:gd name="connsiteY68" fmla="*/ 1336718 h 2323145"/>
              <a:gd name="connsiteX69" fmla="*/ 7507193 w 11269336"/>
              <a:gd name="connsiteY69" fmla="*/ 1334617 h 2323145"/>
              <a:gd name="connsiteX70" fmla="*/ 7461694 w 11269336"/>
              <a:gd name="connsiteY70" fmla="*/ 1375866 h 2323145"/>
              <a:gd name="connsiteX71" fmla="*/ 7377571 w 11269336"/>
              <a:gd name="connsiteY71" fmla="*/ 1400128 h 2323145"/>
              <a:gd name="connsiteX72" fmla="*/ 7311261 w 11269336"/>
              <a:gd name="connsiteY72" fmla="*/ 1412652 h 2323145"/>
              <a:gd name="connsiteX73" fmla="*/ 7275307 w 11269336"/>
              <a:gd name="connsiteY73" fmla="*/ 1422171 h 2323145"/>
              <a:gd name="connsiteX74" fmla="*/ 7247783 w 11269336"/>
              <a:gd name="connsiteY74" fmla="*/ 1426330 h 2323145"/>
              <a:gd name="connsiteX75" fmla="*/ 7185047 w 11269336"/>
              <a:gd name="connsiteY75" fmla="*/ 1451812 h 2323145"/>
              <a:gd name="connsiteX76" fmla="*/ 7084117 w 11269336"/>
              <a:gd name="connsiteY76" fmla="*/ 1500281 h 2323145"/>
              <a:gd name="connsiteX77" fmla="*/ 7062011 w 11269336"/>
              <a:gd name="connsiteY77" fmla="*/ 1509183 h 2323145"/>
              <a:gd name="connsiteX78" fmla="*/ 7040555 w 11269336"/>
              <a:gd name="connsiteY78" fmla="*/ 1511207 h 2323145"/>
              <a:gd name="connsiteX79" fmla="*/ 7033438 w 11269336"/>
              <a:gd name="connsiteY79" fmla="*/ 1506772 h 2323145"/>
              <a:gd name="connsiteX80" fmla="*/ 7020886 w 11269336"/>
              <a:gd name="connsiteY80" fmla="*/ 1510764 h 2323145"/>
              <a:gd name="connsiteX81" fmla="*/ 7017033 w 11269336"/>
              <a:gd name="connsiteY81" fmla="*/ 1510650 h 2323145"/>
              <a:gd name="connsiteX82" fmla="*/ 6995460 w 11269336"/>
              <a:gd name="connsiteY82" fmla="*/ 1511173 h 2323145"/>
              <a:gd name="connsiteX83" fmla="*/ 6962144 w 11269336"/>
              <a:gd name="connsiteY83" fmla="*/ 1541508 h 2323145"/>
              <a:gd name="connsiteX84" fmla="*/ 6910674 w 11269336"/>
              <a:gd name="connsiteY84" fmla="*/ 1554793 h 2323145"/>
              <a:gd name="connsiteX85" fmla="*/ 6732152 w 11269336"/>
              <a:gd name="connsiteY85" fmla="*/ 1642538 h 2323145"/>
              <a:gd name="connsiteX86" fmla="*/ 6694106 w 11269336"/>
              <a:gd name="connsiteY86" fmla="*/ 1632377 h 2323145"/>
              <a:gd name="connsiteX87" fmla="*/ 6617223 w 11269336"/>
              <a:gd name="connsiteY87" fmla="*/ 1659889 h 2323145"/>
              <a:gd name="connsiteX88" fmla="*/ 6521138 w 11269336"/>
              <a:gd name="connsiteY88" fmla="*/ 1744340 h 2323145"/>
              <a:gd name="connsiteX89" fmla="*/ 6380677 w 11269336"/>
              <a:gd name="connsiteY89" fmla="*/ 1796883 h 2323145"/>
              <a:gd name="connsiteX90" fmla="*/ 6374897 w 11269336"/>
              <a:gd name="connsiteY90" fmla="*/ 1809910 h 2323145"/>
              <a:gd name="connsiteX91" fmla="*/ 6364545 w 11269336"/>
              <a:gd name="connsiteY91" fmla="*/ 1820090 h 2323145"/>
              <a:gd name="connsiteX92" fmla="*/ 6362126 w 11269336"/>
              <a:gd name="connsiteY92" fmla="*/ 1819991 h 2323145"/>
              <a:gd name="connsiteX93" fmla="*/ 6346673 w 11269336"/>
              <a:gd name="connsiteY93" fmla="*/ 1827824 h 2323145"/>
              <a:gd name="connsiteX94" fmla="*/ 6345588 w 11269336"/>
              <a:gd name="connsiteY94" fmla="*/ 1832232 h 2323145"/>
              <a:gd name="connsiteX95" fmla="*/ 6335708 w 11269336"/>
              <a:gd name="connsiteY95" fmla="*/ 1838451 h 2323145"/>
              <a:gd name="connsiteX96" fmla="*/ 6318182 w 11269336"/>
              <a:gd name="connsiteY96" fmla="*/ 1852975 h 2323145"/>
              <a:gd name="connsiteX97" fmla="*/ 6313084 w 11269336"/>
              <a:gd name="connsiteY97" fmla="*/ 1853561 h 2323145"/>
              <a:gd name="connsiteX98" fmla="*/ 6283816 w 11269336"/>
              <a:gd name="connsiteY98" fmla="*/ 1872148 h 2323145"/>
              <a:gd name="connsiteX99" fmla="*/ 6282550 w 11269336"/>
              <a:gd name="connsiteY99" fmla="*/ 1871392 h 2323145"/>
              <a:gd name="connsiteX100" fmla="*/ 6270527 w 11269336"/>
              <a:gd name="connsiteY100" fmla="*/ 1872208 h 2323145"/>
              <a:gd name="connsiteX101" fmla="*/ 6249518 w 11269336"/>
              <a:gd name="connsiteY101" fmla="*/ 1876079 h 2323145"/>
              <a:gd name="connsiteX102" fmla="*/ 6190386 w 11269336"/>
              <a:gd name="connsiteY102" fmla="*/ 1872478 h 2323145"/>
              <a:gd name="connsiteX103" fmla="*/ 6159777 w 11269336"/>
              <a:gd name="connsiteY103" fmla="*/ 1891745 h 2323145"/>
              <a:gd name="connsiteX104" fmla="*/ 6153131 w 11269336"/>
              <a:gd name="connsiteY104" fmla="*/ 1895079 h 2323145"/>
              <a:gd name="connsiteX105" fmla="*/ 6152798 w 11269336"/>
              <a:gd name="connsiteY105" fmla="*/ 1894920 h 2323145"/>
              <a:gd name="connsiteX106" fmla="*/ 6145388 w 11269336"/>
              <a:gd name="connsiteY106" fmla="*/ 1897990 h 2323145"/>
              <a:gd name="connsiteX107" fmla="*/ 6141014 w 11269336"/>
              <a:gd name="connsiteY107" fmla="*/ 1901155 h 2323145"/>
              <a:gd name="connsiteX108" fmla="*/ 6128122 w 11269336"/>
              <a:gd name="connsiteY108" fmla="*/ 1907623 h 2323145"/>
              <a:gd name="connsiteX109" fmla="*/ 6122351 w 11269336"/>
              <a:gd name="connsiteY109" fmla="*/ 1908359 h 2323145"/>
              <a:gd name="connsiteX110" fmla="*/ 6064750 w 11269336"/>
              <a:gd name="connsiteY110" fmla="*/ 1896394 h 2323145"/>
              <a:gd name="connsiteX111" fmla="*/ 5964230 w 11269336"/>
              <a:gd name="connsiteY111" fmla="*/ 1910038 h 2323145"/>
              <a:gd name="connsiteX112" fmla="*/ 5865399 w 11269336"/>
              <a:gd name="connsiteY112" fmla="*/ 1926966 h 2323145"/>
              <a:gd name="connsiteX113" fmla="*/ 5829951 w 11269336"/>
              <a:gd name="connsiteY113" fmla="*/ 1934755 h 2323145"/>
              <a:gd name="connsiteX114" fmla="*/ 5765285 w 11269336"/>
              <a:gd name="connsiteY114" fmla="*/ 1941322 h 2323145"/>
              <a:gd name="connsiteX115" fmla="*/ 5734750 w 11269336"/>
              <a:gd name="connsiteY115" fmla="*/ 1939793 h 2323145"/>
              <a:gd name="connsiteX116" fmla="*/ 5733569 w 11269336"/>
              <a:gd name="connsiteY116" fmla="*/ 1940505 h 2323145"/>
              <a:gd name="connsiteX117" fmla="*/ 5730329 w 11269336"/>
              <a:gd name="connsiteY117" fmla="*/ 1937845 h 2323145"/>
              <a:gd name="connsiteX118" fmla="*/ 5724661 w 11269336"/>
              <a:gd name="connsiteY118" fmla="*/ 1937455 h 2323145"/>
              <a:gd name="connsiteX119" fmla="*/ 5710186 w 11269336"/>
              <a:gd name="connsiteY119" fmla="*/ 1941370 h 2323145"/>
              <a:gd name="connsiteX120" fmla="*/ 5704910 w 11269336"/>
              <a:gd name="connsiteY120" fmla="*/ 1943663 h 2323145"/>
              <a:gd name="connsiteX121" fmla="*/ 5696836 w 11269336"/>
              <a:gd name="connsiteY121" fmla="*/ 1945271 h 2323145"/>
              <a:gd name="connsiteX122" fmla="*/ 5696583 w 11269336"/>
              <a:gd name="connsiteY122" fmla="*/ 1945050 h 2323145"/>
              <a:gd name="connsiteX123" fmla="*/ 5689123 w 11269336"/>
              <a:gd name="connsiteY123" fmla="*/ 1947067 h 2323145"/>
              <a:gd name="connsiteX124" fmla="*/ 5653291 w 11269336"/>
              <a:gd name="connsiteY124" fmla="*/ 1960245 h 2323145"/>
              <a:gd name="connsiteX125" fmla="*/ 5599385 w 11269336"/>
              <a:gd name="connsiteY125" fmla="*/ 1945198 h 2323145"/>
              <a:gd name="connsiteX126" fmla="*/ 5578300 w 11269336"/>
              <a:gd name="connsiteY126" fmla="*/ 1944963 h 2323145"/>
              <a:gd name="connsiteX127" fmla="*/ 5566758 w 11269336"/>
              <a:gd name="connsiteY127" fmla="*/ 1943441 h 2323145"/>
              <a:gd name="connsiteX128" fmla="*/ 5565857 w 11269336"/>
              <a:gd name="connsiteY128" fmla="*/ 1942445 h 2323145"/>
              <a:gd name="connsiteX129" fmla="*/ 5531534 w 11269336"/>
              <a:gd name="connsiteY129" fmla="*/ 1955208 h 2323145"/>
              <a:gd name="connsiteX130" fmla="*/ 5526552 w 11269336"/>
              <a:gd name="connsiteY130" fmla="*/ 1954799 h 2323145"/>
              <a:gd name="connsiteX131" fmla="*/ 5504723 w 11269336"/>
              <a:gd name="connsiteY131" fmla="*/ 1965811 h 2323145"/>
              <a:gd name="connsiteX132" fmla="*/ 5493156 w 11269336"/>
              <a:gd name="connsiteY132" fmla="*/ 1970063 h 2323145"/>
              <a:gd name="connsiteX133" fmla="*/ 5490486 w 11269336"/>
              <a:gd name="connsiteY133" fmla="*/ 1974227 h 2323145"/>
              <a:gd name="connsiteX134" fmla="*/ 5473107 w 11269336"/>
              <a:gd name="connsiteY134" fmla="*/ 1979001 h 2323145"/>
              <a:gd name="connsiteX135" fmla="*/ 5470885 w 11269336"/>
              <a:gd name="connsiteY135" fmla="*/ 1978432 h 2323145"/>
              <a:gd name="connsiteX136" fmla="*/ 5457393 w 11269336"/>
              <a:gd name="connsiteY136" fmla="*/ 1986525 h 2323145"/>
              <a:gd name="connsiteX137" fmla="*/ 5447102 w 11269336"/>
              <a:gd name="connsiteY137" fmla="*/ 1998329 h 2323145"/>
              <a:gd name="connsiteX138" fmla="*/ 5159151 w 11269336"/>
              <a:gd name="connsiteY138" fmla="*/ 2029640 h 2323145"/>
              <a:gd name="connsiteX139" fmla="*/ 5041688 w 11269336"/>
              <a:gd name="connsiteY139" fmla="*/ 2022334 h 2323145"/>
              <a:gd name="connsiteX140" fmla="*/ 4860988 w 11269336"/>
              <a:gd name="connsiteY140" fmla="*/ 2135698 h 2323145"/>
              <a:gd name="connsiteX141" fmla="*/ 4807902 w 11269336"/>
              <a:gd name="connsiteY141" fmla="*/ 2138894 h 2323145"/>
              <a:gd name="connsiteX142" fmla="*/ 4765388 w 11269336"/>
              <a:gd name="connsiteY142" fmla="*/ 2162525 h 2323145"/>
              <a:gd name="connsiteX143" fmla="*/ 4745033 w 11269336"/>
              <a:gd name="connsiteY143" fmla="*/ 2158859 h 2323145"/>
              <a:gd name="connsiteX144" fmla="*/ 4741475 w 11269336"/>
              <a:gd name="connsiteY144" fmla="*/ 2157998 h 2323145"/>
              <a:gd name="connsiteX145" fmla="*/ 4728247 w 11269336"/>
              <a:gd name="connsiteY145" fmla="*/ 2159526 h 2323145"/>
              <a:gd name="connsiteX146" fmla="*/ 4723263 w 11269336"/>
              <a:gd name="connsiteY146" fmla="*/ 2153742 h 2323145"/>
              <a:gd name="connsiteX147" fmla="*/ 4702453 w 11269336"/>
              <a:gd name="connsiteY147" fmla="*/ 2151586 h 2323145"/>
              <a:gd name="connsiteX148" fmla="*/ 4678455 w 11269336"/>
              <a:gd name="connsiteY148" fmla="*/ 2156131 h 2323145"/>
              <a:gd name="connsiteX149" fmla="*/ 4593061 w 11269336"/>
              <a:gd name="connsiteY149" fmla="*/ 2171597 h 2323145"/>
              <a:gd name="connsiteX150" fmla="*/ 4579902 w 11269336"/>
              <a:gd name="connsiteY150" fmla="*/ 2177927 h 2323145"/>
              <a:gd name="connsiteX151" fmla="*/ 4533444 w 11269336"/>
              <a:gd name="connsiteY151" fmla="*/ 2181200 h 2323145"/>
              <a:gd name="connsiteX152" fmla="*/ 4492832 w 11269336"/>
              <a:gd name="connsiteY152" fmla="*/ 2188033 h 2323145"/>
              <a:gd name="connsiteX153" fmla="*/ 4467257 w 11269336"/>
              <a:gd name="connsiteY153" fmla="*/ 2196121 h 2323145"/>
              <a:gd name="connsiteX154" fmla="*/ 4459937 w 11269336"/>
              <a:gd name="connsiteY154" fmla="*/ 2195182 h 2323145"/>
              <a:gd name="connsiteX155" fmla="*/ 4433312 w 11269336"/>
              <a:gd name="connsiteY155" fmla="*/ 2199004 h 2323145"/>
              <a:gd name="connsiteX156" fmla="*/ 4420601 w 11269336"/>
              <a:gd name="connsiteY156" fmla="*/ 2205158 h 2323145"/>
              <a:gd name="connsiteX157" fmla="*/ 4405765 w 11269336"/>
              <a:gd name="connsiteY157" fmla="*/ 2199902 h 2323145"/>
              <a:gd name="connsiteX158" fmla="*/ 4401354 w 11269336"/>
              <a:gd name="connsiteY158" fmla="*/ 2194745 h 2323145"/>
              <a:gd name="connsiteX159" fmla="*/ 4383151 w 11269336"/>
              <a:gd name="connsiteY159" fmla="*/ 2201140 h 2323145"/>
              <a:gd name="connsiteX160" fmla="*/ 4366646 w 11269336"/>
              <a:gd name="connsiteY160" fmla="*/ 2198564 h 2323145"/>
              <a:gd name="connsiteX161" fmla="*/ 4354009 w 11269336"/>
              <a:gd name="connsiteY161" fmla="*/ 2204984 h 2323145"/>
              <a:gd name="connsiteX162" fmla="*/ 4348284 w 11269336"/>
              <a:gd name="connsiteY162" fmla="*/ 2205270 h 2323145"/>
              <a:gd name="connsiteX163" fmla="*/ 4333906 w 11269336"/>
              <a:gd name="connsiteY163" fmla="*/ 2205251 h 2323145"/>
              <a:gd name="connsiteX164" fmla="*/ 4308819 w 11269336"/>
              <a:gd name="connsiteY164" fmla="*/ 2203822 h 2323145"/>
              <a:gd name="connsiteX165" fmla="*/ 4301210 w 11269336"/>
              <a:gd name="connsiteY165" fmla="*/ 2204456 h 2323145"/>
              <a:gd name="connsiteX166" fmla="*/ 4283095 w 11269336"/>
              <a:gd name="connsiteY166" fmla="*/ 2198177 h 2323145"/>
              <a:gd name="connsiteX167" fmla="*/ 4250119 w 11269336"/>
              <a:gd name="connsiteY167" fmla="*/ 2196342 h 2323145"/>
              <a:gd name="connsiteX168" fmla="*/ 4189203 w 11269336"/>
              <a:gd name="connsiteY168" fmla="*/ 2178994 h 2323145"/>
              <a:gd name="connsiteX169" fmla="*/ 4154035 w 11269336"/>
              <a:gd name="connsiteY169" fmla="*/ 2171950 h 2323145"/>
              <a:gd name="connsiteX170" fmla="*/ 4129569 w 11269336"/>
              <a:gd name="connsiteY170" fmla="*/ 2163850 h 2323145"/>
              <a:gd name="connsiteX171" fmla="*/ 4061250 w 11269336"/>
              <a:gd name="connsiteY171" fmla="*/ 2159236 h 2323145"/>
              <a:gd name="connsiteX172" fmla="*/ 3945480 w 11269336"/>
              <a:gd name="connsiteY172" fmla="*/ 2158279 h 2323145"/>
              <a:gd name="connsiteX173" fmla="*/ 3921468 w 11269336"/>
              <a:gd name="connsiteY173" fmla="*/ 2156588 h 2323145"/>
              <a:gd name="connsiteX174" fmla="*/ 3903348 w 11269336"/>
              <a:gd name="connsiteY174" fmla="*/ 2149220 h 2323145"/>
              <a:gd name="connsiteX175" fmla="*/ 3901342 w 11269336"/>
              <a:gd name="connsiteY175" fmla="*/ 2142355 h 2323145"/>
              <a:gd name="connsiteX176" fmla="*/ 3888539 w 11269336"/>
              <a:gd name="connsiteY176" fmla="*/ 2140476 h 2323145"/>
              <a:gd name="connsiteX177" fmla="*/ 3885662 w 11269336"/>
              <a:gd name="connsiteY177" fmla="*/ 2138740 h 2323145"/>
              <a:gd name="connsiteX178" fmla="*/ 3868627 w 11269336"/>
              <a:gd name="connsiteY178" fmla="*/ 2130023 h 2323145"/>
              <a:gd name="connsiteX179" fmla="*/ 3819177 w 11269336"/>
              <a:gd name="connsiteY179" fmla="*/ 2142111 h 2323145"/>
              <a:gd name="connsiteX180" fmla="*/ 3769100 w 11269336"/>
              <a:gd name="connsiteY180" fmla="*/ 2131731 h 2323145"/>
              <a:gd name="connsiteX181" fmla="*/ 3562752 w 11269336"/>
              <a:gd name="connsiteY181" fmla="*/ 2131785 h 2323145"/>
              <a:gd name="connsiteX182" fmla="*/ 3541402 w 11269336"/>
              <a:gd name="connsiteY182" fmla="*/ 2106821 h 2323145"/>
              <a:gd name="connsiteX183" fmla="*/ 3365341 w 11269336"/>
              <a:gd name="connsiteY183" fmla="*/ 2077638 h 2323145"/>
              <a:gd name="connsiteX184" fmla="*/ 3170922 w 11269336"/>
              <a:gd name="connsiteY184" fmla="*/ 2115957 h 2323145"/>
              <a:gd name="connsiteX185" fmla="*/ 3156256 w 11269336"/>
              <a:gd name="connsiteY185" fmla="*/ 2124773 h 2323145"/>
              <a:gd name="connsiteX186" fmla="*/ 3140298 w 11269336"/>
              <a:gd name="connsiteY186" fmla="*/ 2129182 h 2323145"/>
              <a:gd name="connsiteX187" fmla="*/ 3138514 w 11269336"/>
              <a:gd name="connsiteY187" fmla="*/ 2128069 h 2323145"/>
              <a:gd name="connsiteX188" fmla="*/ 3120467 w 11269336"/>
              <a:gd name="connsiteY188" fmla="*/ 2128281 h 2323145"/>
              <a:gd name="connsiteX189" fmla="*/ 3116175 w 11269336"/>
              <a:gd name="connsiteY189" fmla="*/ 2131633 h 2323145"/>
              <a:gd name="connsiteX190" fmla="*/ 3103685 w 11269336"/>
              <a:gd name="connsiteY190" fmla="*/ 2132814 h 2323145"/>
              <a:gd name="connsiteX191" fmla="*/ 3078794 w 11269336"/>
              <a:gd name="connsiteY191" fmla="*/ 2137935 h 2323145"/>
              <a:gd name="connsiteX192" fmla="*/ 3074407 w 11269336"/>
              <a:gd name="connsiteY192" fmla="*/ 2136274 h 2323145"/>
              <a:gd name="connsiteX193" fmla="*/ 3037285 w 11269336"/>
              <a:gd name="connsiteY193" fmla="*/ 2139919 h 2323145"/>
              <a:gd name="connsiteX194" fmla="*/ 3036901 w 11269336"/>
              <a:gd name="connsiteY194" fmla="*/ 2138726 h 2323145"/>
              <a:gd name="connsiteX195" fmla="*/ 3026996 w 11269336"/>
              <a:gd name="connsiteY195" fmla="*/ 2134322 h 2323145"/>
              <a:gd name="connsiteX196" fmla="*/ 3007772 w 11269336"/>
              <a:gd name="connsiteY196" fmla="*/ 2128742 h 2323145"/>
              <a:gd name="connsiteX197" fmla="*/ 2965030 w 11269336"/>
              <a:gd name="connsiteY197" fmla="*/ 2100494 h 2323145"/>
              <a:gd name="connsiteX198" fmla="*/ 2926342 w 11269336"/>
              <a:gd name="connsiteY198" fmla="*/ 2104155 h 2323145"/>
              <a:gd name="connsiteX199" fmla="*/ 2918608 w 11269336"/>
              <a:gd name="connsiteY199" fmla="*/ 2104215 h 2323145"/>
              <a:gd name="connsiteX200" fmla="*/ 2918475 w 11269336"/>
              <a:gd name="connsiteY200" fmla="*/ 2103937 h 2323145"/>
              <a:gd name="connsiteX201" fmla="*/ 2910360 w 11269336"/>
              <a:gd name="connsiteY201" fmla="*/ 2103444 h 2323145"/>
              <a:gd name="connsiteX202" fmla="*/ 2904507 w 11269336"/>
              <a:gd name="connsiteY202" fmla="*/ 2104326 h 2323145"/>
              <a:gd name="connsiteX203" fmla="*/ 2889503 w 11269336"/>
              <a:gd name="connsiteY203" fmla="*/ 2104443 h 2323145"/>
              <a:gd name="connsiteX204" fmla="*/ 2884480 w 11269336"/>
              <a:gd name="connsiteY204" fmla="*/ 2102626 h 2323145"/>
              <a:gd name="connsiteX205" fmla="*/ 2882689 w 11269336"/>
              <a:gd name="connsiteY205" fmla="*/ 2099228 h 2323145"/>
              <a:gd name="connsiteX206" fmla="*/ 2881291 w 11269336"/>
              <a:gd name="connsiteY206" fmla="*/ 2099618 h 2323145"/>
              <a:gd name="connsiteX207" fmla="*/ 2853979 w 11269336"/>
              <a:gd name="connsiteY207" fmla="*/ 2090388 h 2323145"/>
              <a:gd name="connsiteX208" fmla="*/ 2791790 w 11269336"/>
              <a:gd name="connsiteY208" fmla="*/ 2080332 h 2323145"/>
              <a:gd name="connsiteX209" fmla="*/ 2755844 w 11269336"/>
              <a:gd name="connsiteY209" fmla="*/ 2078874 h 2323145"/>
              <a:gd name="connsiteX210" fmla="*/ 2657742 w 11269336"/>
              <a:gd name="connsiteY210" fmla="*/ 2070179 h 2323145"/>
              <a:gd name="connsiteX211" fmla="*/ 2559549 w 11269336"/>
              <a:gd name="connsiteY211" fmla="*/ 2057873 h 2323145"/>
              <a:gd name="connsiteX212" fmla="*/ 2512054 w 11269336"/>
              <a:gd name="connsiteY212" fmla="*/ 2031671 h 2323145"/>
              <a:gd name="connsiteX213" fmla="*/ 2506437 w 11269336"/>
              <a:gd name="connsiteY213" fmla="*/ 2030918 h 2323145"/>
              <a:gd name="connsiteX214" fmla="*/ 2491752 w 11269336"/>
              <a:gd name="connsiteY214" fmla="*/ 2033906 h 2323145"/>
              <a:gd name="connsiteX215" fmla="*/ 2486338 w 11269336"/>
              <a:gd name="connsiteY215" fmla="*/ 2035862 h 2323145"/>
              <a:gd name="connsiteX216" fmla="*/ 2478186 w 11269336"/>
              <a:gd name="connsiteY216" fmla="*/ 2036953 h 2323145"/>
              <a:gd name="connsiteX217" fmla="*/ 2477950 w 11269336"/>
              <a:gd name="connsiteY217" fmla="*/ 2036715 h 2323145"/>
              <a:gd name="connsiteX218" fmla="*/ 2470381 w 11269336"/>
              <a:gd name="connsiteY218" fmla="*/ 2038256 h 2323145"/>
              <a:gd name="connsiteX219" fmla="*/ 2433781 w 11269336"/>
              <a:gd name="connsiteY219" fmla="*/ 2049140 h 2323145"/>
              <a:gd name="connsiteX220" fmla="*/ 2381172 w 11269336"/>
              <a:gd name="connsiteY220" fmla="*/ 2030645 h 2323145"/>
              <a:gd name="connsiteX221" fmla="*/ 2360198 w 11269336"/>
              <a:gd name="connsiteY221" fmla="*/ 2029059 h 2323145"/>
              <a:gd name="connsiteX222" fmla="*/ 2348815 w 11269336"/>
              <a:gd name="connsiteY222" fmla="*/ 2026798 h 2323145"/>
              <a:gd name="connsiteX223" fmla="*/ 2347988 w 11269336"/>
              <a:gd name="connsiteY223" fmla="*/ 2025745 h 2323145"/>
              <a:gd name="connsiteX224" fmla="*/ 2312920 w 11269336"/>
              <a:gd name="connsiteY224" fmla="*/ 2036311 h 2323145"/>
              <a:gd name="connsiteX225" fmla="*/ 2307986 w 11269336"/>
              <a:gd name="connsiteY225" fmla="*/ 2035583 h 2323145"/>
              <a:gd name="connsiteX226" fmla="*/ 2285481 w 11269336"/>
              <a:gd name="connsiteY226" fmla="*/ 2045197 h 2323145"/>
              <a:gd name="connsiteX227" fmla="*/ 2273666 w 11269336"/>
              <a:gd name="connsiteY227" fmla="*/ 2048710 h 2323145"/>
              <a:gd name="connsiteX228" fmla="*/ 2270719 w 11269336"/>
              <a:gd name="connsiteY228" fmla="*/ 2052702 h 2323145"/>
              <a:gd name="connsiteX229" fmla="*/ 2253080 w 11269336"/>
              <a:gd name="connsiteY229" fmla="*/ 2056363 h 2323145"/>
              <a:gd name="connsiteX230" fmla="*/ 2250906 w 11269336"/>
              <a:gd name="connsiteY230" fmla="*/ 2055654 h 2323145"/>
              <a:gd name="connsiteX231" fmla="*/ 2236905 w 11269336"/>
              <a:gd name="connsiteY231" fmla="*/ 2062882 h 2323145"/>
              <a:gd name="connsiteX232" fmla="*/ 2225830 w 11269336"/>
              <a:gd name="connsiteY232" fmla="*/ 2074027 h 2323145"/>
              <a:gd name="connsiteX233" fmla="*/ 2073776 w 11269336"/>
              <a:gd name="connsiteY233" fmla="*/ 2089244 h 2323145"/>
              <a:gd name="connsiteX234" fmla="*/ 1948256 w 11269336"/>
              <a:gd name="connsiteY234" fmla="*/ 2146616 h 2323145"/>
              <a:gd name="connsiteX235" fmla="*/ 1865582 w 11269336"/>
              <a:gd name="connsiteY235" fmla="*/ 2153738 h 2323145"/>
              <a:gd name="connsiteX236" fmla="*/ 1835210 w 11269336"/>
              <a:gd name="connsiteY236" fmla="*/ 2134244 h 2323145"/>
              <a:gd name="connsiteX237" fmla="*/ 1632661 w 11269336"/>
              <a:gd name="connsiteY237" fmla="*/ 2173882 h 2323145"/>
              <a:gd name="connsiteX238" fmla="*/ 1579590 w 11269336"/>
              <a:gd name="connsiteY238" fmla="*/ 2173680 h 2323145"/>
              <a:gd name="connsiteX239" fmla="*/ 1535601 w 11269336"/>
              <a:gd name="connsiteY239" fmla="*/ 2194590 h 2323145"/>
              <a:gd name="connsiteX240" fmla="*/ 1515594 w 11269336"/>
              <a:gd name="connsiteY240" fmla="*/ 2189622 h 2323145"/>
              <a:gd name="connsiteX241" fmla="*/ 1512113 w 11269336"/>
              <a:gd name="connsiteY241" fmla="*/ 2188534 h 2323145"/>
              <a:gd name="connsiteX242" fmla="*/ 1498838 w 11269336"/>
              <a:gd name="connsiteY242" fmla="*/ 2189213 h 2323145"/>
              <a:gd name="connsiteX243" fmla="*/ 1494279 w 11269336"/>
              <a:gd name="connsiteY243" fmla="*/ 2183112 h 2323145"/>
              <a:gd name="connsiteX244" fmla="*/ 1473714 w 11269336"/>
              <a:gd name="connsiteY244" fmla="*/ 2179625 h 2323145"/>
              <a:gd name="connsiteX245" fmla="*/ 1449503 w 11269336"/>
              <a:gd name="connsiteY245" fmla="*/ 2182633 h 2323145"/>
              <a:gd name="connsiteX246" fmla="*/ 1266687 w 11269336"/>
              <a:gd name="connsiteY246" fmla="*/ 2212688 h 2323145"/>
              <a:gd name="connsiteX247" fmla="*/ 1239614 w 11269336"/>
              <a:gd name="connsiteY247" fmla="*/ 2209727 h 2323145"/>
              <a:gd name="connsiteX248" fmla="*/ 1202436 w 11269336"/>
              <a:gd name="connsiteY248" fmla="*/ 2209817 h 2323145"/>
              <a:gd name="connsiteX249" fmla="*/ 1136097 w 11269336"/>
              <a:gd name="connsiteY249" fmla="*/ 2205112 h 2323145"/>
              <a:gd name="connsiteX250" fmla="*/ 988232 w 11269336"/>
              <a:gd name="connsiteY250" fmla="*/ 2235635 h 2323145"/>
              <a:gd name="connsiteX251" fmla="*/ 981959 w 11269336"/>
              <a:gd name="connsiteY251" fmla="*/ 2231607 h 2323145"/>
              <a:gd name="connsiteX252" fmla="*/ 938600 w 11269336"/>
              <a:gd name="connsiteY252" fmla="*/ 2238113 h 2323145"/>
              <a:gd name="connsiteX253" fmla="*/ 791788 w 11269336"/>
              <a:gd name="connsiteY253" fmla="*/ 2293224 h 2323145"/>
              <a:gd name="connsiteX254" fmla="*/ 706914 w 11269336"/>
              <a:gd name="connsiteY254" fmla="*/ 2305046 h 2323145"/>
              <a:gd name="connsiteX255" fmla="*/ 675971 w 11269336"/>
              <a:gd name="connsiteY255" fmla="*/ 2304030 h 2323145"/>
              <a:gd name="connsiteX256" fmla="*/ 624180 w 11269336"/>
              <a:gd name="connsiteY256" fmla="*/ 2302650 h 2323145"/>
              <a:gd name="connsiteX257" fmla="*/ 583453 w 11269336"/>
              <a:gd name="connsiteY257" fmla="*/ 2288788 h 2323145"/>
              <a:gd name="connsiteX258" fmla="*/ 540946 w 11269336"/>
              <a:gd name="connsiteY258" fmla="*/ 2292721 h 2323145"/>
              <a:gd name="connsiteX259" fmla="*/ 533680 w 11269336"/>
              <a:gd name="connsiteY259" fmla="*/ 2310233 h 2323145"/>
              <a:gd name="connsiteX260" fmla="*/ 487366 w 11269336"/>
              <a:gd name="connsiteY260" fmla="*/ 2309053 h 2323145"/>
              <a:gd name="connsiteX261" fmla="*/ 416820 w 11269336"/>
              <a:gd name="connsiteY261" fmla="*/ 2305443 h 2323145"/>
              <a:gd name="connsiteX262" fmla="*/ 376805 w 11269336"/>
              <a:gd name="connsiteY262" fmla="*/ 2307647 h 2323145"/>
              <a:gd name="connsiteX263" fmla="*/ 266777 w 11269336"/>
              <a:gd name="connsiteY263" fmla="*/ 2309012 h 2323145"/>
              <a:gd name="connsiteX264" fmla="*/ 156013 w 11269336"/>
              <a:gd name="connsiteY264" fmla="*/ 2306832 h 2323145"/>
              <a:gd name="connsiteX265" fmla="*/ 87258 w 11269336"/>
              <a:gd name="connsiteY265" fmla="*/ 2285511 h 2323145"/>
              <a:gd name="connsiteX266" fmla="*/ 23798 w 11269336"/>
              <a:gd name="connsiteY266" fmla="*/ 2281822 h 2323145"/>
              <a:gd name="connsiteX267" fmla="*/ 0 w 11269336"/>
              <a:gd name="connsiteY267" fmla="*/ 2285369 h 2323145"/>
              <a:gd name="connsiteX268" fmla="*/ 0 w 11269336"/>
              <a:gd name="connsiteY268"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795998 w 11269336"/>
              <a:gd name="connsiteY32" fmla="*/ 863337 h 2323145"/>
              <a:gd name="connsiteX33" fmla="*/ 8776970 w 11269336"/>
              <a:gd name="connsiteY33" fmla="*/ 885177 h 2323145"/>
              <a:gd name="connsiteX34" fmla="*/ 8755719 w 11269336"/>
              <a:gd name="connsiteY34" fmla="*/ 889754 h 2323145"/>
              <a:gd name="connsiteX35" fmla="*/ 8743257 w 11269336"/>
              <a:gd name="connsiteY35" fmla="*/ 904723 h 2323145"/>
              <a:gd name="connsiteX36" fmla="*/ 8721366 w 11269336"/>
              <a:gd name="connsiteY36" fmla="*/ 904711 h 2323145"/>
              <a:gd name="connsiteX37" fmla="*/ 8678353 w 11269336"/>
              <a:gd name="connsiteY37" fmla="*/ 926318 h 2323145"/>
              <a:gd name="connsiteX38" fmla="*/ 8636849 w 11269336"/>
              <a:gd name="connsiteY38" fmla="*/ 937900 h 2323145"/>
              <a:gd name="connsiteX39" fmla="*/ 8620213 w 11269336"/>
              <a:gd name="connsiteY39" fmla="*/ 943068 h 2323145"/>
              <a:gd name="connsiteX40" fmla="*/ 8612581 w 11269336"/>
              <a:gd name="connsiteY40" fmla="*/ 952695 h 2323145"/>
              <a:gd name="connsiteX41" fmla="*/ 8589038 w 11269336"/>
              <a:gd name="connsiteY41" fmla="*/ 963892 h 2323145"/>
              <a:gd name="connsiteX42" fmla="*/ 8579950 w 11269336"/>
              <a:gd name="connsiteY42" fmla="*/ 960899 h 2323145"/>
              <a:gd name="connsiteX43" fmla="*/ 8579319 w 11269336"/>
              <a:gd name="connsiteY43" fmla="*/ 965630 h 2323145"/>
              <a:gd name="connsiteX44" fmla="*/ 8547429 w 11269336"/>
              <a:gd name="connsiteY44" fmla="*/ 984506 h 2323145"/>
              <a:gd name="connsiteX45" fmla="*/ 8478704 w 11269336"/>
              <a:gd name="connsiteY45" fmla="*/ 1025490 h 2323145"/>
              <a:gd name="connsiteX46" fmla="*/ 8461421 w 11269336"/>
              <a:gd name="connsiteY46" fmla="*/ 1035512 h 2323145"/>
              <a:gd name="connsiteX47" fmla="*/ 8445003 w 11269336"/>
              <a:gd name="connsiteY47" fmla="*/ 1036851 h 2323145"/>
              <a:gd name="connsiteX48" fmla="*/ 8357350 w 11269336"/>
              <a:gd name="connsiteY48" fmla="*/ 1060213 h 2323145"/>
              <a:gd name="connsiteX49" fmla="*/ 8335565 w 11269336"/>
              <a:gd name="connsiteY49" fmla="*/ 1061151 h 2323145"/>
              <a:gd name="connsiteX50" fmla="*/ 8325267 w 11269336"/>
              <a:gd name="connsiteY50" fmla="*/ 1055919 h 2323145"/>
              <a:gd name="connsiteX51" fmla="*/ 8293586 w 11269336"/>
              <a:gd name="connsiteY51" fmla="*/ 1076144 h 2323145"/>
              <a:gd name="connsiteX52" fmla="*/ 8242405 w 11269336"/>
              <a:gd name="connsiteY52" fmla="*/ 1095960 h 2323145"/>
              <a:gd name="connsiteX53" fmla="*/ 8197391 w 11269336"/>
              <a:gd name="connsiteY53" fmla="*/ 1107746 h 2323145"/>
              <a:gd name="connsiteX54" fmla="*/ 8081474 w 11269336"/>
              <a:gd name="connsiteY54" fmla="*/ 1130125 h 2323145"/>
              <a:gd name="connsiteX55" fmla="*/ 8053585 w 11269336"/>
              <a:gd name="connsiteY55" fmla="*/ 1129169 h 2323145"/>
              <a:gd name="connsiteX56" fmla="*/ 8038422 w 11269336"/>
              <a:gd name="connsiteY56" fmla="*/ 1119092 h 2323145"/>
              <a:gd name="connsiteX57" fmla="*/ 8029450 w 11269336"/>
              <a:gd name="connsiteY57" fmla="*/ 1125592 h 2323145"/>
              <a:gd name="connsiteX58" fmla="*/ 7959552 w 11269336"/>
              <a:gd name="connsiteY58" fmla="*/ 1140188 h 2323145"/>
              <a:gd name="connsiteX59" fmla="*/ 7914188 w 11269336"/>
              <a:gd name="connsiteY59" fmla="*/ 1150862 h 2323145"/>
              <a:gd name="connsiteX60" fmla="*/ 7914918 w 11269336"/>
              <a:gd name="connsiteY60" fmla="*/ 1168758 h 2323145"/>
              <a:gd name="connsiteX61" fmla="*/ 7875510 w 11269336"/>
              <a:gd name="connsiteY61" fmla="*/ 1183153 h 2323145"/>
              <a:gd name="connsiteX62" fmla="*/ 7829932 w 11269336"/>
              <a:gd name="connsiteY62" fmla="*/ 1180782 h 2323145"/>
              <a:gd name="connsiteX63" fmla="*/ 7779182 w 11269336"/>
              <a:gd name="connsiteY63" fmla="*/ 1192665 h 2323145"/>
              <a:gd name="connsiteX64" fmla="*/ 7748774 w 11269336"/>
              <a:gd name="connsiteY64" fmla="*/ 1199586 h 2323145"/>
              <a:gd name="connsiteX65" fmla="*/ 7671846 w 11269336"/>
              <a:gd name="connsiteY65" fmla="*/ 1231966 h 2323145"/>
              <a:gd name="connsiteX66" fmla="*/ 7554146 w 11269336"/>
              <a:gd name="connsiteY66" fmla="*/ 1319748 h 2323145"/>
              <a:gd name="connsiteX67" fmla="*/ 7515052 w 11269336"/>
              <a:gd name="connsiteY67" fmla="*/ 1336718 h 2323145"/>
              <a:gd name="connsiteX68" fmla="*/ 7507193 w 11269336"/>
              <a:gd name="connsiteY68" fmla="*/ 1334617 h 2323145"/>
              <a:gd name="connsiteX69" fmla="*/ 7461694 w 11269336"/>
              <a:gd name="connsiteY69" fmla="*/ 1375866 h 2323145"/>
              <a:gd name="connsiteX70" fmla="*/ 7377571 w 11269336"/>
              <a:gd name="connsiteY70" fmla="*/ 1400128 h 2323145"/>
              <a:gd name="connsiteX71" fmla="*/ 7311261 w 11269336"/>
              <a:gd name="connsiteY71" fmla="*/ 1412652 h 2323145"/>
              <a:gd name="connsiteX72" fmla="*/ 7275307 w 11269336"/>
              <a:gd name="connsiteY72" fmla="*/ 1422171 h 2323145"/>
              <a:gd name="connsiteX73" fmla="*/ 7247783 w 11269336"/>
              <a:gd name="connsiteY73" fmla="*/ 1426330 h 2323145"/>
              <a:gd name="connsiteX74" fmla="*/ 7185047 w 11269336"/>
              <a:gd name="connsiteY74" fmla="*/ 1451812 h 2323145"/>
              <a:gd name="connsiteX75" fmla="*/ 7084117 w 11269336"/>
              <a:gd name="connsiteY75" fmla="*/ 1500281 h 2323145"/>
              <a:gd name="connsiteX76" fmla="*/ 7062011 w 11269336"/>
              <a:gd name="connsiteY76" fmla="*/ 1509183 h 2323145"/>
              <a:gd name="connsiteX77" fmla="*/ 7040555 w 11269336"/>
              <a:gd name="connsiteY77" fmla="*/ 1511207 h 2323145"/>
              <a:gd name="connsiteX78" fmla="*/ 7033438 w 11269336"/>
              <a:gd name="connsiteY78" fmla="*/ 1506772 h 2323145"/>
              <a:gd name="connsiteX79" fmla="*/ 7020886 w 11269336"/>
              <a:gd name="connsiteY79" fmla="*/ 1510764 h 2323145"/>
              <a:gd name="connsiteX80" fmla="*/ 7017033 w 11269336"/>
              <a:gd name="connsiteY80" fmla="*/ 1510650 h 2323145"/>
              <a:gd name="connsiteX81" fmla="*/ 6995460 w 11269336"/>
              <a:gd name="connsiteY81" fmla="*/ 1511173 h 2323145"/>
              <a:gd name="connsiteX82" fmla="*/ 6962144 w 11269336"/>
              <a:gd name="connsiteY82" fmla="*/ 1541508 h 2323145"/>
              <a:gd name="connsiteX83" fmla="*/ 6910674 w 11269336"/>
              <a:gd name="connsiteY83" fmla="*/ 1554793 h 2323145"/>
              <a:gd name="connsiteX84" fmla="*/ 6732152 w 11269336"/>
              <a:gd name="connsiteY84" fmla="*/ 1642538 h 2323145"/>
              <a:gd name="connsiteX85" fmla="*/ 6694106 w 11269336"/>
              <a:gd name="connsiteY85" fmla="*/ 1632377 h 2323145"/>
              <a:gd name="connsiteX86" fmla="*/ 6617223 w 11269336"/>
              <a:gd name="connsiteY86" fmla="*/ 1659889 h 2323145"/>
              <a:gd name="connsiteX87" fmla="*/ 6521138 w 11269336"/>
              <a:gd name="connsiteY87" fmla="*/ 1744340 h 2323145"/>
              <a:gd name="connsiteX88" fmla="*/ 6380677 w 11269336"/>
              <a:gd name="connsiteY88" fmla="*/ 1796883 h 2323145"/>
              <a:gd name="connsiteX89" fmla="*/ 6374897 w 11269336"/>
              <a:gd name="connsiteY89" fmla="*/ 1809910 h 2323145"/>
              <a:gd name="connsiteX90" fmla="*/ 6364545 w 11269336"/>
              <a:gd name="connsiteY90" fmla="*/ 1820090 h 2323145"/>
              <a:gd name="connsiteX91" fmla="*/ 6362126 w 11269336"/>
              <a:gd name="connsiteY91" fmla="*/ 1819991 h 2323145"/>
              <a:gd name="connsiteX92" fmla="*/ 6346673 w 11269336"/>
              <a:gd name="connsiteY92" fmla="*/ 1827824 h 2323145"/>
              <a:gd name="connsiteX93" fmla="*/ 6345588 w 11269336"/>
              <a:gd name="connsiteY93" fmla="*/ 1832232 h 2323145"/>
              <a:gd name="connsiteX94" fmla="*/ 6335708 w 11269336"/>
              <a:gd name="connsiteY94" fmla="*/ 1838451 h 2323145"/>
              <a:gd name="connsiteX95" fmla="*/ 6318182 w 11269336"/>
              <a:gd name="connsiteY95" fmla="*/ 1852975 h 2323145"/>
              <a:gd name="connsiteX96" fmla="*/ 6313084 w 11269336"/>
              <a:gd name="connsiteY96" fmla="*/ 1853561 h 2323145"/>
              <a:gd name="connsiteX97" fmla="*/ 6283816 w 11269336"/>
              <a:gd name="connsiteY97" fmla="*/ 1872148 h 2323145"/>
              <a:gd name="connsiteX98" fmla="*/ 6282550 w 11269336"/>
              <a:gd name="connsiteY98" fmla="*/ 1871392 h 2323145"/>
              <a:gd name="connsiteX99" fmla="*/ 6270527 w 11269336"/>
              <a:gd name="connsiteY99" fmla="*/ 1872208 h 2323145"/>
              <a:gd name="connsiteX100" fmla="*/ 6249518 w 11269336"/>
              <a:gd name="connsiteY100" fmla="*/ 1876079 h 2323145"/>
              <a:gd name="connsiteX101" fmla="*/ 6190386 w 11269336"/>
              <a:gd name="connsiteY101" fmla="*/ 1872478 h 2323145"/>
              <a:gd name="connsiteX102" fmla="*/ 6159777 w 11269336"/>
              <a:gd name="connsiteY102" fmla="*/ 1891745 h 2323145"/>
              <a:gd name="connsiteX103" fmla="*/ 6153131 w 11269336"/>
              <a:gd name="connsiteY103" fmla="*/ 1895079 h 2323145"/>
              <a:gd name="connsiteX104" fmla="*/ 6152798 w 11269336"/>
              <a:gd name="connsiteY104" fmla="*/ 1894920 h 2323145"/>
              <a:gd name="connsiteX105" fmla="*/ 6145388 w 11269336"/>
              <a:gd name="connsiteY105" fmla="*/ 1897990 h 2323145"/>
              <a:gd name="connsiteX106" fmla="*/ 6141014 w 11269336"/>
              <a:gd name="connsiteY106" fmla="*/ 1901155 h 2323145"/>
              <a:gd name="connsiteX107" fmla="*/ 6128122 w 11269336"/>
              <a:gd name="connsiteY107" fmla="*/ 1907623 h 2323145"/>
              <a:gd name="connsiteX108" fmla="*/ 6122351 w 11269336"/>
              <a:gd name="connsiteY108" fmla="*/ 1908359 h 2323145"/>
              <a:gd name="connsiteX109" fmla="*/ 6064750 w 11269336"/>
              <a:gd name="connsiteY109" fmla="*/ 1896394 h 2323145"/>
              <a:gd name="connsiteX110" fmla="*/ 5964230 w 11269336"/>
              <a:gd name="connsiteY110" fmla="*/ 1910038 h 2323145"/>
              <a:gd name="connsiteX111" fmla="*/ 5865399 w 11269336"/>
              <a:gd name="connsiteY111" fmla="*/ 1926966 h 2323145"/>
              <a:gd name="connsiteX112" fmla="*/ 5829951 w 11269336"/>
              <a:gd name="connsiteY112" fmla="*/ 1934755 h 2323145"/>
              <a:gd name="connsiteX113" fmla="*/ 5765285 w 11269336"/>
              <a:gd name="connsiteY113" fmla="*/ 1941322 h 2323145"/>
              <a:gd name="connsiteX114" fmla="*/ 5734750 w 11269336"/>
              <a:gd name="connsiteY114" fmla="*/ 1939793 h 2323145"/>
              <a:gd name="connsiteX115" fmla="*/ 5733569 w 11269336"/>
              <a:gd name="connsiteY115" fmla="*/ 1940505 h 2323145"/>
              <a:gd name="connsiteX116" fmla="*/ 5730329 w 11269336"/>
              <a:gd name="connsiteY116" fmla="*/ 1937845 h 2323145"/>
              <a:gd name="connsiteX117" fmla="*/ 5724661 w 11269336"/>
              <a:gd name="connsiteY117" fmla="*/ 1937455 h 2323145"/>
              <a:gd name="connsiteX118" fmla="*/ 5710186 w 11269336"/>
              <a:gd name="connsiteY118" fmla="*/ 1941370 h 2323145"/>
              <a:gd name="connsiteX119" fmla="*/ 5704910 w 11269336"/>
              <a:gd name="connsiteY119" fmla="*/ 1943663 h 2323145"/>
              <a:gd name="connsiteX120" fmla="*/ 5696836 w 11269336"/>
              <a:gd name="connsiteY120" fmla="*/ 1945271 h 2323145"/>
              <a:gd name="connsiteX121" fmla="*/ 5696583 w 11269336"/>
              <a:gd name="connsiteY121" fmla="*/ 1945050 h 2323145"/>
              <a:gd name="connsiteX122" fmla="*/ 5689123 w 11269336"/>
              <a:gd name="connsiteY122" fmla="*/ 1947067 h 2323145"/>
              <a:gd name="connsiteX123" fmla="*/ 5653291 w 11269336"/>
              <a:gd name="connsiteY123" fmla="*/ 1960245 h 2323145"/>
              <a:gd name="connsiteX124" fmla="*/ 5599385 w 11269336"/>
              <a:gd name="connsiteY124" fmla="*/ 1945198 h 2323145"/>
              <a:gd name="connsiteX125" fmla="*/ 5578300 w 11269336"/>
              <a:gd name="connsiteY125" fmla="*/ 1944963 h 2323145"/>
              <a:gd name="connsiteX126" fmla="*/ 5566758 w 11269336"/>
              <a:gd name="connsiteY126" fmla="*/ 1943441 h 2323145"/>
              <a:gd name="connsiteX127" fmla="*/ 5565857 w 11269336"/>
              <a:gd name="connsiteY127" fmla="*/ 1942445 h 2323145"/>
              <a:gd name="connsiteX128" fmla="*/ 5531534 w 11269336"/>
              <a:gd name="connsiteY128" fmla="*/ 1955208 h 2323145"/>
              <a:gd name="connsiteX129" fmla="*/ 5526552 w 11269336"/>
              <a:gd name="connsiteY129" fmla="*/ 1954799 h 2323145"/>
              <a:gd name="connsiteX130" fmla="*/ 5504723 w 11269336"/>
              <a:gd name="connsiteY130" fmla="*/ 1965811 h 2323145"/>
              <a:gd name="connsiteX131" fmla="*/ 5493156 w 11269336"/>
              <a:gd name="connsiteY131" fmla="*/ 1970063 h 2323145"/>
              <a:gd name="connsiteX132" fmla="*/ 5490486 w 11269336"/>
              <a:gd name="connsiteY132" fmla="*/ 1974227 h 2323145"/>
              <a:gd name="connsiteX133" fmla="*/ 5473107 w 11269336"/>
              <a:gd name="connsiteY133" fmla="*/ 1979001 h 2323145"/>
              <a:gd name="connsiteX134" fmla="*/ 5470885 w 11269336"/>
              <a:gd name="connsiteY134" fmla="*/ 1978432 h 2323145"/>
              <a:gd name="connsiteX135" fmla="*/ 5457393 w 11269336"/>
              <a:gd name="connsiteY135" fmla="*/ 1986525 h 2323145"/>
              <a:gd name="connsiteX136" fmla="*/ 5447102 w 11269336"/>
              <a:gd name="connsiteY136" fmla="*/ 1998329 h 2323145"/>
              <a:gd name="connsiteX137" fmla="*/ 5159151 w 11269336"/>
              <a:gd name="connsiteY137" fmla="*/ 2029640 h 2323145"/>
              <a:gd name="connsiteX138" fmla="*/ 5041688 w 11269336"/>
              <a:gd name="connsiteY138" fmla="*/ 2022334 h 2323145"/>
              <a:gd name="connsiteX139" fmla="*/ 4860988 w 11269336"/>
              <a:gd name="connsiteY139" fmla="*/ 2135698 h 2323145"/>
              <a:gd name="connsiteX140" fmla="*/ 4807902 w 11269336"/>
              <a:gd name="connsiteY140" fmla="*/ 2138894 h 2323145"/>
              <a:gd name="connsiteX141" fmla="*/ 4765388 w 11269336"/>
              <a:gd name="connsiteY141" fmla="*/ 2162525 h 2323145"/>
              <a:gd name="connsiteX142" fmla="*/ 4745033 w 11269336"/>
              <a:gd name="connsiteY142" fmla="*/ 2158859 h 2323145"/>
              <a:gd name="connsiteX143" fmla="*/ 4741475 w 11269336"/>
              <a:gd name="connsiteY143" fmla="*/ 2157998 h 2323145"/>
              <a:gd name="connsiteX144" fmla="*/ 4728247 w 11269336"/>
              <a:gd name="connsiteY144" fmla="*/ 2159526 h 2323145"/>
              <a:gd name="connsiteX145" fmla="*/ 4723263 w 11269336"/>
              <a:gd name="connsiteY145" fmla="*/ 2153742 h 2323145"/>
              <a:gd name="connsiteX146" fmla="*/ 4702453 w 11269336"/>
              <a:gd name="connsiteY146" fmla="*/ 2151586 h 2323145"/>
              <a:gd name="connsiteX147" fmla="*/ 4678455 w 11269336"/>
              <a:gd name="connsiteY147" fmla="*/ 2156131 h 2323145"/>
              <a:gd name="connsiteX148" fmla="*/ 4593061 w 11269336"/>
              <a:gd name="connsiteY148" fmla="*/ 2171597 h 2323145"/>
              <a:gd name="connsiteX149" fmla="*/ 4579902 w 11269336"/>
              <a:gd name="connsiteY149" fmla="*/ 2177927 h 2323145"/>
              <a:gd name="connsiteX150" fmla="*/ 4533444 w 11269336"/>
              <a:gd name="connsiteY150" fmla="*/ 2181200 h 2323145"/>
              <a:gd name="connsiteX151" fmla="*/ 4492832 w 11269336"/>
              <a:gd name="connsiteY151" fmla="*/ 2188033 h 2323145"/>
              <a:gd name="connsiteX152" fmla="*/ 4467257 w 11269336"/>
              <a:gd name="connsiteY152" fmla="*/ 2196121 h 2323145"/>
              <a:gd name="connsiteX153" fmla="*/ 4459937 w 11269336"/>
              <a:gd name="connsiteY153" fmla="*/ 2195182 h 2323145"/>
              <a:gd name="connsiteX154" fmla="*/ 4433312 w 11269336"/>
              <a:gd name="connsiteY154" fmla="*/ 2199004 h 2323145"/>
              <a:gd name="connsiteX155" fmla="*/ 4420601 w 11269336"/>
              <a:gd name="connsiteY155" fmla="*/ 2205158 h 2323145"/>
              <a:gd name="connsiteX156" fmla="*/ 4405765 w 11269336"/>
              <a:gd name="connsiteY156" fmla="*/ 2199902 h 2323145"/>
              <a:gd name="connsiteX157" fmla="*/ 4401354 w 11269336"/>
              <a:gd name="connsiteY157" fmla="*/ 2194745 h 2323145"/>
              <a:gd name="connsiteX158" fmla="*/ 4383151 w 11269336"/>
              <a:gd name="connsiteY158" fmla="*/ 2201140 h 2323145"/>
              <a:gd name="connsiteX159" fmla="*/ 4366646 w 11269336"/>
              <a:gd name="connsiteY159" fmla="*/ 2198564 h 2323145"/>
              <a:gd name="connsiteX160" fmla="*/ 4354009 w 11269336"/>
              <a:gd name="connsiteY160" fmla="*/ 2204984 h 2323145"/>
              <a:gd name="connsiteX161" fmla="*/ 4348284 w 11269336"/>
              <a:gd name="connsiteY161" fmla="*/ 2205270 h 2323145"/>
              <a:gd name="connsiteX162" fmla="*/ 4333906 w 11269336"/>
              <a:gd name="connsiteY162" fmla="*/ 2205251 h 2323145"/>
              <a:gd name="connsiteX163" fmla="*/ 4308819 w 11269336"/>
              <a:gd name="connsiteY163" fmla="*/ 2203822 h 2323145"/>
              <a:gd name="connsiteX164" fmla="*/ 4301210 w 11269336"/>
              <a:gd name="connsiteY164" fmla="*/ 2204456 h 2323145"/>
              <a:gd name="connsiteX165" fmla="*/ 4283095 w 11269336"/>
              <a:gd name="connsiteY165" fmla="*/ 2198177 h 2323145"/>
              <a:gd name="connsiteX166" fmla="*/ 4250119 w 11269336"/>
              <a:gd name="connsiteY166" fmla="*/ 2196342 h 2323145"/>
              <a:gd name="connsiteX167" fmla="*/ 4189203 w 11269336"/>
              <a:gd name="connsiteY167" fmla="*/ 2178994 h 2323145"/>
              <a:gd name="connsiteX168" fmla="*/ 4154035 w 11269336"/>
              <a:gd name="connsiteY168" fmla="*/ 2171950 h 2323145"/>
              <a:gd name="connsiteX169" fmla="*/ 4129569 w 11269336"/>
              <a:gd name="connsiteY169" fmla="*/ 2163850 h 2323145"/>
              <a:gd name="connsiteX170" fmla="*/ 4061250 w 11269336"/>
              <a:gd name="connsiteY170" fmla="*/ 2159236 h 2323145"/>
              <a:gd name="connsiteX171" fmla="*/ 3945480 w 11269336"/>
              <a:gd name="connsiteY171" fmla="*/ 2158279 h 2323145"/>
              <a:gd name="connsiteX172" fmla="*/ 3921468 w 11269336"/>
              <a:gd name="connsiteY172" fmla="*/ 2156588 h 2323145"/>
              <a:gd name="connsiteX173" fmla="*/ 3903348 w 11269336"/>
              <a:gd name="connsiteY173" fmla="*/ 2149220 h 2323145"/>
              <a:gd name="connsiteX174" fmla="*/ 3901342 w 11269336"/>
              <a:gd name="connsiteY174" fmla="*/ 2142355 h 2323145"/>
              <a:gd name="connsiteX175" fmla="*/ 3888539 w 11269336"/>
              <a:gd name="connsiteY175" fmla="*/ 2140476 h 2323145"/>
              <a:gd name="connsiteX176" fmla="*/ 3885662 w 11269336"/>
              <a:gd name="connsiteY176" fmla="*/ 2138740 h 2323145"/>
              <a:gd name="connsiteX177" fmla="*/ 3868627 w 11269336"/>
              <a:gd name="connsiteY177" fmla="*/ 2130023 h 2323145"/>
              <a:gd name="connsiteX178" fmla="*/ 3819177 w 11269336"/>
              <a:gd name="connsiteY178" fmla="*/ 2142111 h 2323145"/>
              <a:gd name="connsiteX179" fmla="*/ 3769100 w 11269336"/>
              <a:gd name="connsiteY179" fmla="*/ 2131731 h 2323145"/>
              <a:gd name="connsiteX180" fmla="*/ 3562752 w 11269336"/>
              <a:gd name="connsiteY180" fmla="*/ 2131785 h 2323145"/>
              <a:gd name="connsiteX181" fmla="*/ 3541402 w 11269336"/>
              <a:gd name="connsiteY181" fmla="*/ 2106821 h 2323145"/>
              <a:gd name="connsiteX182" fmla="*/ 3365341 w 11269336"/>
              <a:gd name="connsiteY182" fmla="*/ 2077638 h 2323145"/>
              <a:gd name="connsiteX183" fmla="*/ 3170922 w 11269336"/>
              <a:gd name="connsiteY183" fmla="*/ 2115957 h 2323145"/>
              <a:gd name="connsiteX184" fmla="*/ 3156256 w 11269336"/>
              <a:gd name="connsiteY184" fmla="*/ 2124773 h 2323145"/>
              <a:gd name="connsiteX185" fmla="*/ 3140298 w 11269336"/>
              <a:gd name="connsiteY185" fmla="*/ 2129182 h 2323145"/>
              <a:gd name="connsiteX186" fmla="*/ 3138514 w 11269336"/>
              <a:gd name="connsiteY186" fmla="*/ 2128069 h 2323145"/>
              <a:gd name="connsiteX187" fmla="*/ 3120467 w 11269336"/>
              <a:gd name="connsiteY187" fmla="*/ 2128281 h 2323145"/>
              <a:gd name="connsiteX188" fmla="*/ 3116175 w 11269336"/>
              <a:gd name="connsiteY188" fmla="*/ 2131633 h 2323145"/>
              <a:gd name="connsiteX189" fmla="*/ 3103685 w 11269336"/>
              <a:gd name="connsiteY189" fmla="*/ 2132814 h 2323145"/>
              <a:gd name="connsiteX190" fmla="*/ 3078794 w 11269336"/>
              <a:gd name="connsiteY190" fmla="*/ 2137935 h 2323145"/>
              <a:gd name="connsiteX191" fmla="*/ 3074407 w 11269336"/>
              <a:gd name="connsiteY191" fmla="*/ 2136274 h 2323145"/>
              <a:gd name="connsiteX192" fmla="*/ 3037285 w 11269336"/>
              <a:gd name="connsiteY192" fmla="*/ 2139919 h 2323145"/>
              <a:gd name="connsiteX193" fmla="*/ 3036901 w 11269336"/>
              <a:gd name="connsiteY193" fmla="*/ 2138726 h 2323145"/>
              <a:gd name="connsiteX194" fmla="*/ 3026996 w 11269336"/>
              <a:gd name="connsiteY194" fmla="*/ 2134322 h 2323145"/>
              <a:gd name="connsiteX195" fmla="*/ 3007772 w 11269336"/>
              <a:gd name="connsiteY195" fmla="*/ 2128742 h 2323145"/>
              <a:gd name="connsiteX196" fmla="*/ 2965030 w 11269336"/>
              <a:gd name="connsiteY196" fmla="*/ 2100494 h 2323145"/>
              <a:gd name="connsiteX197" fmla="*/ 2926342 w 11269336"/>
              <a:gd name="connsiteY197" fmla="*/ 2104155 h 2323145"/>
              <a:gd name="connsiteX198" fmla="*/ 2918608 w 11269336"/>
              <a:gd name="connsiteY198" fmla="*/ 2104215 h 2323145"/>
              <a:gd name="connsiteX199" fmla="*/ 2918475 w 11269336"/>
              <a:gd name="connsiteY199" fmla="*/ 2103937 h 2323145"/>
              <a:gd name="connsiteX200" fmla="*/ 2910360 w 11269336"/>
              <a:gd name="connsiteY200" fmla="*/ 2103444 h 2323145"/>
              <a:gd name="connsiteX201" fmla="*/ 2904507 w 11269336"/>
              <a:gd name="connsiteY201" fmla="*/ 2104326 h 2323145"/>
              <a:gd name="connsiteX202" fmla="*/ 2889503 w 11269336"/>
              <a:gd name="connsiteY202" fmla="*/ 2104443 h 2323145"/>
              <a:gd name="connsiteX203" fmla="*/ 2884480 w 11269336"/>
              <a:gd name="connsiteY203" fmla="*/ 2102626 h 2323145"/>
              <a:gd name="connsiteX204" fmla="*/ 2882689 w 11269336"/>
              <a:gd name="connsiteY204" fmla="*/ 2099228 h 2323145"/>
              <a:gd name="connsiteX205" fmla="*/ 2881291 w 11269336"/>
              <a:gd name="connsiteY205" fmla="*/ 2099618 h 2323145"/>
              <a:gd name="connsiteX206" fmla="*/ 2853979 w 11269336"/>
              <a:gd name="connsiteY206" fmla="*/ 2090388 h 2323145"/>
              <a:gd name="connsiteX207" fmla="*/ 2791790 w 11269336"/>
              <a:gd name="connsiteY207" fmla="*/ 2080332 h 2323145"/>
              <a:gd name="connsiteX208" fmla="*/ 2755844 w 11269336"/>
              <a:gd name="connsiteY208" fmla="*/ 2078874 h 2323145"/>
              <a:gd name="connsiteX209" fmla="*/ 2657742 w 11269336"/>
              <a:gd name="connsiteY209" fmla="*/ 2070179 h 2323145"/>
              <a:gd name="connsiteX210" fmla="*/ 2559549 w 11269336"/>
              <a:gd name="connsiteY210" fmla="*/ 2057873 h 2323145"/>
              <a:gd name="connsiteX211" fmla="*/ 2512054 w 11269336"/>
              <a:gd name="connsiteY211" fmla="*/ 2031671 h 2323145"/>
              <a:gd name="connsiteX212" fmla="*/ 2506437 w 11269336"/>
              <a:gd name="connsiteY212" fmla="*/ 2030918 h 2323145"/>
              <a:gd name="connsiteX213" fmla="*/ 2491752 w 11269336"/>
              <a:gd name="connsiteY213" fmla="*/ 2033906 h 2323145"/>
              <a:gd name="connsiteX214" fmla="*/ 2486338 w 11269336"/>
              <a:gd name="connsiteY214" fmla="*/ 2035862 h 2323145"/>
              <a:gd name="connsiteX215" fmla="*/ 2478186 w 11269336"/>
              <a:gd name="connsiteY215" fmla="*/ 2036953 h 2323145"/>
              <a:gd name="connsiteX216" fmla="*/ 2477950 w 11269336"/>
              <a:gd name="connsiteY216" fmla="*/ 2036715 h 2323145"/>
              <a:gd name="connsiteX217" fmla="*/ 2470381 w 11269336"/>
              <a:gd name="connsiteY217" fmla="*/ 2038256 h 2323145"/>
              <a:gd name="connsiteX218" fmla="*/ 2433781 w 11269336"/>
              <a:gd name="connsiteY218" fmla="*/ 2049140 h 2323145"/>
              <a:gd name="connsiteX219" fmla="*/ 2381172 w 11269336"/>
              <a:gd name="connsiteY219" fmla="*/ 2030645 h 2323145"/>
              <a:gd name="connsiteX220" fmla="*/ 2360198 w 11269336"/>
              <a:gd name="connsiteY220" fmla="*/ 2029059 h 2323145"/>
              <a:gd name="connsiteX221" fmla="*/ 2348815 w 11269336"/>
              <a:gd name="connsiteY221" fmla="*/ 2026798 h 2323145"/>
              <a:gd name="connsiteX222" fmla="*/ 2347988 w 11269336"/>
              <a:gd name="connsiteY222" fmla="*/ 2025745 h 2323145"/>
              <a:gd name="connsiteX223" fmla="*/ 2312920 w 11269336"/>
              <a:gd name="connsiteY223" fmla="*/ 2036311 h 2323145"/>
              <a:gd name="connsiteX224" fmla="*/ 2307986 w 11269336"/>
              <a:gd name="connsiteY224" fmla="*/ 2035583 h 2323145"/>
              <a:gd name="connsiteX225" fmla="*/ 2285481 w 11269336"/>
              <a:gd name="connsiteY225" fmla="*/ 2045197 h 2323145"/>
              <a:gd name="connsiteX226" fmla="*/ 2273666 w 11269336"/>
              <a:gd name="connsiteY226" fmla="*/ 2048710 h 2323145"/>
              <a:gd name="connsiteX227" fmla="*/ 2270719 w 11269336"/>
              <a:gd name="connsiteY227" fmla="*/ 2052702 h 2323145"/>
              <a:gd name="connsiteX228" fmla="*/ 2253080 w 11269336"/>
              <a:gd name="connsiteY228" fmla="*/ 2056363 h 2323145"/>
              <a:gd name="connsiteX229" fmla="*/ 2250906 w 11269336"/>
              <a:gd name="connsiteY229" fmla="*/ 2055654 h 2323145"/>
              <a:gd name="connsiteX230" fmla="*/ 2236905 w 11269336"/>
              <a:gd name="connsiteY230" fmla="*/ 2062882 h 2323145"/>
              <a:gd name="connsiteX231" fmla="*/ 2225830 w 11269336"/>
              <a:gd name="connsiteY231" fmla="*/ 2074027 h 2323145"/>
              <a:gd name="connsiteX232" fmla="*/ 2073776 w 11269336"/>
              <a:gd name="connsiteY232" fmla="*/ 2089244 h 2323145"/>
              <a:gd name="connsiteX233" fmla="*/ 1948256 w 11269336"/>
              <a:gd name="connsiteY233" fmla="*/ 2146616 h 2323145"/>
              <a:gd name="connsiteX234" fmla="*/ 1865582 w 11269336"/>
              <a:gd name="connsiteY234" fmla="*/ 2153738 h 2323145"/>
              <a:gd name="connsiteX235" fmla="*/ 1835210 w 11269336"/>
              <a:gd name="connsiteY235" fmla="*/ 2134244 h 2323145"/>
              <a:gd name="connsiteX236" fmla="*/ 1632661 w 11269336"/>
              <a:gd name="connsiteY236" fmla="*/ 2173882 h 2323145"/>
              <a:gd name="connsiteX237" fmla="*/ 1579590 w 11269336"/>
              <a:gd name="connsiteY237" fmla="*/ 2173680 h 2323145"/>
              <a:gd name="connsiteX238" fmla="*/ 1535601 w 11269336"/>
              <a:gd name="connsiteY238" fmla="*/ 2194590 h 2323145"/>
              <a:gd name="connsiteX239" fmla="*/ 1515594 w 11269336"/>
              <a:gd name="connsiteY239" fmla="*/ 2189622 h 2323145"/>
              <a:gd name="connsiteX240" fmla="*/ 1512113 w 11269336"/>
              <a:gd name="connsiteY240" fmla="*/ 2188534 h 2323145"/>
              <a:gd name="connsiteX241" fmla="*/ 1498838 w 11269336"/>
              <a:gd name="connsiteY241" fmla="*/ 2189213 h 2323145"/>
              <a:gd name="connsiteX242" fmla="*/ 1494279 w 11269336"/>
              <a:gd name="connsiteY242" fmla="*/ 2183112 h 2323145"/>
              <a:gd name="connsiteX243" fmla="*/ 1473714 w 11269336"/>
              <a:gd name="connsiteY243" fmla="*/ 2179625 h 2323145"/>
              <a:gd name="connsiteX244" fmla="*/ 1449503 w 11269336"/>
              <a:gd name="connsiteY244" fmla="*/ 2182633 h 2323145"/>
              <a:gd name="connsiteX245" fmla="*/ 1266687 w 11269336"/>
              <a:gd name="connsiteY245" fmla="*/ 2212688 h 2323145"/>
              <a:gd name="connsiteX246" fmla="*/ 1239614 w 11269336"/>
              <a:gd name="connsiteY246" fmla="*/ 2209727 h 2323145"/>
              <a:gd name="connsiteX247" fmla="*/ 1202436 w 11269336"/>
              <a:gd name="connsiteY247" fmla="*/ 2209817 h 2323145"/>
              <a:gd name="connsiteX248" fmla="*/ 1136097 w 11269336"/>
              <a:gd name="connsiteY248" fmla="*/ 2205112 h 2323145"/>
              <a:gd name="connsiteX249" fmla="*/ 988232 w 11269336"/>
              <a:gd name="connsiteY249" fmla="*/ 2235635 h 2323145"/>
              <a:gd name="connsiteX250" fmla="*/ 981959 w 11269336"/>
              <a:gd name="connsiteY250" fmla="*/ 2231607 h 2323145"/>
              <a:gd name="connsiteX251" fmla="*/ 938600 w 11269336"/>
              <a:gd name="connsiteY251" fmla="*/ 2238113 h 2323145"/>
              <a:gd name="connsiteX252" fmla="*/ 791788 w 11269336"/>
              <a:gd name="connsiteY252" fmla="*/ 2293224 h 2323145"/>
              <a:gd name="connsiteX253" fmla="*/ 706914 w 11269336"/>
              <a:gd name="connsiteY253" fmla="*/ 2305046 h 2323145"/>
              <a:gd name="connsiteX254" fmla="*/ 675971 w 11269336"/>
              <a:gd name="connsiteY254" fmla="*/ 2304030 h 2323145"/>
              <a:gd name="connsiteX255" fmla="*/ 624180 w 11269336"/>
              <a:gd name="connsiteY255" fmla="*/ 2302650 h 2323145"/>
              <a:gd name="connsiteX256" fmla="*/ 583453 w 11269336"/>
              <a:gd name="connsiteY256" fmla="*/ 2288788 h 2323145"/>
              <a:gd name="connsiteX257" fmla="*/ 540946 w 11269336"/>
              <a:gd name="connsiteY257" fmla="*/ 2292721 h 2323145"/>
              <a:gd name="connsiteX258" fmla="*/ 533680 w 11269336"/>
              <a:gd name="connsiteY258" fmla="*/ 2310233 h 2323145"/>
              <a:gd name="connsiteX259" fmla="*/ 487366 w 11269336"/>
              <a:gd name="connsiteY259" fmla="*/ 2309053 h 2323145"/>
              <a:gd name="connsiteX260" fmla="*/ 416820 w 11269336"/>
              <a:gd name="connsiteY260" fmla="*/ 2305443 h 2323145"/>
              <a:gd name="connsiteX261" fmla="*/ 376805 w 11269336"/>
              <a:gd name="connsiteY261" fmla="*/ 2307647 h 2323145"/>
              <a:gd name="connsiteX262" fmla="*/ 266777 w 11269336"/>
              <a:gd name="connsiteY262" fmla="*/ 2309012 h 2323145"/>
              <a:gd name="connsiteX263" fmla="*/ 156013 w 11269336"/>
              <a:gd name="connsiteY263" fmla="*/ 2306832 h 2323145"/>
              <a:gd name="connsiteX264" fmla="*/ 87258 w 11269336"/>
              <a:gd name="connsiteY264" fmla="*/ 2285511 h 2323145"/>
              <a:gd name="connsiteX265" fmla="*/ 23798 w 11269336"/>
              <a:gd name="connsiteY265" fmla="*/ 2281822 h 2323145"/>
              <a:gd name="connsiteX266" fmla="*/ 0 w 11269336"/>
              <a:gd name="connsiteY266" fmla="*/ 2285369 h 2323145"/>
              <a:gd name="connsiteX267" fmla="*/ 0 w 11269336"/>
              <a:gd name="connsiteY267"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380600 w 11269336"/>
              <a:gd name="connsiteY19" fmla="*/ 549821 h 2323145"/>
              <a:gd name="connsiteX20" fmla="*/ 9139429 w 11269336"/>
              <a:gd name="connsiteY20" fmla="*/ 696446 h 2323145"/>
              <a:gd name="connsiteX21" fmla="*/ 9114263 w 11269336"/>
              <a:gd name="connsiteY21" fmla="*/ 709213 h 2323145"/>
              <a:gd name="connsiteX22" fmla="*/ 9028928 w 11269336"/>
              <a:gd name="connsiteY22" fmla="*/ 745350 h 2323145"/>
              <a:gd name="connsiteX23" fmla="*/ 8977138 w 11269336"/>
              <a:gd name="connsiteY23" fmla="*/ 774970 h 2323145"/>
              <a:gd name="connsiteX24" fmla="*/ 8947030 w 11269336"/>
              <a:gd name="connsiteY24" fmla="*/ 814934 h 2323145"/>
              <a:gd name="connsiteX25" fmla="*/ 8914746 w 11269336"/>
              <a:gd name="connsiteY25" fmla="*/ 826428 h 2323145"/>
              <a:gd name="connsiteX26" fmla="*/ 8917778 w 11269336"/>
              <a:gd name="connsiteY26" fmla="*/ 835198 h 2323145"/>
              <a:gd name="connsiteX27" fmla="*/ 8905560 w 11269336"/>
              <a:gd name="connsiteY27" fmla="*/ 838358 h 2323145"/>
              <a:gd name="connsiteX28" fmla="*/ 8897564 w 11269336"/>
              <a:gd name="connsiteY28" fmla="*/ 834287 h 2323145"/>
              <a:gd name="connsiteX29" fmla="*/ 8878040 w 11269336"/>
              <a:gd name="connsiteY29" fmla="*/ 844150 h 2323145"/>
              <a:gd name="connsiteX30" fmla="*/ 8882654 w 11269336"/>
              <a:gd name="connsiteY30" fmla="*/ 892768 h 2323145"/>
              <a:gd name="connsiteX31" fmla="*/ 8795998 w 11269336"/>
              <a:gd name="connsiteY31" fmla="*/ 863337 h 2323145"/>
              <a:gd name="connsiteX32" fmla="*/ 8776970 w 11269336"/>
              <a:gd name="connsiteY32" fmla="*/ 885177 h 2323145"/>
              <a:gd name="connsiteX33" fmla="*/ 8755719 w 11269336"/>
              <a:gd name="connsiteY33" fmla="*/ 889754 h 2323145"/>
              <a:gd name="connsiteX34" fmla="*/ 8743257 w 11269336"/>
              <a:gd name="connsiteY34" fmla="*/ 904723 h 2323145"/>
              <a:gd name="connsiteX35" fmla="*/ 8721366 w 11269336"/>
              <a:gd name="connsiteY35" fmla="*/ 904711 h 2323145"/>
              <a:gd name="connsiteX36" fmla="*/ 8678353 w 11269336"/>
              <a:gd name="connsiteY36" fmla="*/ 926318 h 2323145"/>
              <a:gd name="connsiteX37" fmla="*/ 8636849 w 11269336"/>
              <a:gd name="connsiteY37" fmla="*/ 937900 h 2323145"/>
              <a:gd name="connsiteX38" fmla="*/ 8620213 w 11269336"/>
              <a:gd name="connsiteY38" fmla="*/ 943068 h 2323145"/>
              <a:gd name="connsiteX39" fmla="*/ 8612581 w 11269336"/>
              <a:gd name="connsiteY39" fmla="*/ 952695 h 2323145"/>
              <a:gd name="connsiteX40" fmla="*/ 8589038 w 11269336"/>
              <a:gd name="connsiteY40" fmla="*/ 963892 h 2323145"/>
              <a:gd name="connsiteX41" fmla="*/ 8579950 w 11269336"/>
              <a:gd name="connsiteY41" fmla="*/ 960899 h 2323145"/>
              <a:gd name="connsiteX42" fmla="*/ 8579319 w 11269336"/>
              <a:gd name="connsiteY42" fmla="*/ 965630 h 2323145"/>
              <a:gd name="connsiteX43" fmla="*/ 8547429 w 11269336"/>
              <a:gd name="connsiteY43" fmla="*/ 984506 h 2323145"/>
              <a:gd name="connsiteX44" fmla="*/ 8478704 w 11269336"/>
              <a:gd name="connsiteY44" fmla="*/ 1025490 h 2323145"/>
              <a:gd name="connsiteX45" fmla="*/ 8461421 w 11269336"/>
              <a:gd name="connsiteY45" fmla="*/ 1035512 h 2323145"/>
              <a:gd name="connsiteX46" fmla="*/ 8445003 w 11269336"/>
              <a:gd name="connsiteY46" fmla="*/ 1036851 h 2323145"/>
              <a:gd name="connsiteX47" fmla="*/ 8357350 w 11269336"/>
              <a:gd name="connsiteY47" fmla="*/ 1060213 h 2323145"/>
              <a:gd name="connsiteX48" fmla="*/ 8335565 w 11269336"/>
              <a:gd name="connsiteY48" fmla="*/ 1061151 h 2323145"/>
              <a:gd name="connsiteX49" fmla="*/ 8325267 w 11269336"/>
              <a:gd name="connsiteY49" fmla="*/ 1055919 h 2323145"/>
              <a:gd name="connsiteX50" fmla="*/ 8293586 w 11269336"/>
              <a:gd name="connsiteY50" fmla="*/ 1076144 h 2323145"/>
              <a:gd name="connsiteX51" fmla="*/ 8242405 w 11269336"/>
              <a:gd name="connsiteY51" fmla="*/ 1095960 h 2323145"/>
              <a:gd name="connsiteX52" fmla="*/ 8197391 w 11269336"/>
              <a:gd name="connsiteY52" fmla="*/ 1107746 h 2323145"/>
              <a:gd name="connsiteX53" fmla="*/ 8081474 w 11269336"/>
              <a:gd name="connsiteY53" fmla="*/ 1130125 h 2323145"/>
              <a:gd name="connsiteX54" fmla="*/ 8053585 w 11269336"/>
              <a:gd name="connsiteY54" fmla="*/ 1129169 h 2323145"/>
              <a:gd name="connsiteX55" fmla="*/ 8038422 w 11269336"/>
              <a:gd name="connsiteY55" fmla="*/ 1119092 h 2323145"/>
              <a:gd name="connsiteX56" fmla="*/ 8029450 w 11269336"/>
              <a:gd name="connsiteY56" fmla="*/ 1125592 h 2323145"/>
              <a:gd name="connsiteX57" fmla="*/ 7959552 w 11269336"/>
              <a:gd name="connsiteY57" fmla="*/ 1140188 h 2323145"/>
              <a:gd name="connsiteX58" fmla="*/ 7914188 w 11269336"/>
              <a:gd name="connsiteY58" fmla="*/ 1150862 h 2323145"/>
              <a:gd name="connsiteX59" fmla="*/ 7914918 w 11269336"/>
              <a:gd name="connsiteY59" fmla="*/ 1168758 h 2323145"/>
              <a:gd name="connsiteX60" fmla="*/ 7875510 w 11269336"/>
              <a:gd name="connsiteY60" fmla="*/ 1183153 h 2323145"/>
              <a:gd name="connsiteX61" fmla="*/ 7829932 w 11269336"/>
              <a:gd name="connsiteY61" fmla="*/ 1180782 h 2323145"/>
              <a:gd name="connsiteX62" fmla="*/ 7779182 w 11269336"/>
              <a:gd name="connsiteY62" fmla="*/ 1192665 h 2323145"/>
              <a:gd name="connsiteX63" fmla="*/ 7748774 w 11269336"/>
              <a:gd name="connsiteY63" fmla="*/ 1199586 h 2323145"/>
              <a:gd name="connsiteX64" fmla="*/ 7671846 w 11269336"/>
              <a:gd name="connsiteY64" fmla="*/ 1231966 h 2323145"/>
              <a:gd name="connsiteX65" fmla="*/ 7554146 w 11269336"/>
              <a:gd name="connsiteY65" fmla="*/ 1319748 h 2323145"/>
              <a:gd name="connsiteX66" fmla="*/ 7515052 w 11269336"/>
              <a:gd name="connsiteY66" fmla="*/ 1336718 h 2323145"/>
              <a:gd name="connsiteX67" fmla="*/ 7507193 w 11269336"/>
              <a:gd name="connsiteY67" fmla="*/ 1334617 h 2323145"/>
              <a:gd name="connsiteX68" fmla="*/ 7461694 w 11269336"/>
              <a:gd name="connsiteY68" fmla="*/ 1375866 h 2323145"/>
              <a:gd name="connsiteX69" fmla="*/ 7377571 w 11269336"/>
              <a:gd name="connsiteY69" fmla="*/ 1400128 h 2323145"/>
              <a:gd name="connsiteX70" fmla="*/ 7311261 w 11269336"/>
              <a:gd name="connsiteY70" fmla="*/ 1412652 h 2323145"/>
              <a:gd name="connsiteX71" fmla="*/ 7275307 w 11269336"/>
              <a:gd name="connsiteY71" fmla="*/ 1422171 h 2323145"/>
              <a:gd name="connsiteX72" fmla="*/ 7247783 w 11269336"/>
              <a:gd name="connsiteY72" fmla="*/ 1426330 h 2323145"/>
              <a:gd name="connsiteX73" fmla="*/ 7185047 w 11269336"/>
              <a:gd name="connsiteY73" fmla="*/ 1451812 h 2323145"/>
              <a:gd name="connsiteX74" fmla="*/ 7084117 w 11269336"/>
              <a:gd name="connsiteY74" fmla="*/ 1500281 h 2323145"/>
              <a:gd name="connsiteX75" fmla="*/ 7062011 w 11269336"/>
              <a:gd name="connsiteY75" fmla="*/ 1509183 h 2323145"/>
              <a:gd name="connsiteX76" fmla="*/ 7040555 w 11269336"/>
              <a:gd name="connsiteY76" fmla="*/ 1511207 h 2323145"/>
              <a:gd name="connsiteX77" fmla="*/ 7033438 w 11269336"/>
              <a:gd name="connsiteY77" fmla="*/ 1506772 h 2323145"/>
              <a:gd name="connsiteX78" fmla="*/ 7020886 w 11269336"/>
              <a:gd name="connsiteY78" fmla="*/ 1510764 h 2323145"/>
              <a:gd name="connsiteX79" fmla="*/ 7017033 w 11269336"/>
              <a:gd name="connsiteY79" fmla="*/ 1510650 h 2323145"/>
              <a:gd name="connsiteX80" fmla="*/ 6995460 w 11269336"/>
              <a:gd name="connsiteY80" fmla="*/ 1511173 h 2323145"/>
              <a:gd name="connsiteX81" fmla="*/ 6962144 w 11269336"/>
              <a:gd name="connsiteY81" fmla="*/ 1541508 h 2323145"/>
              <a:gd name="connsiteX82" fmla="*/ 6910674 w 11269336"/>
              <a:gd name="connsiteY82" fmla="*/ 1554793 h 2323145"/>
              <a:gd name="connsiteX83" fmla="*/ 6732152 w 11269336"/>
              <a:gd name="connsiteY83" fmla="*/ 1642538 h 2323145"/>
              <a:gd name="connsiteX84" fmla="*/ 6694106 w 11269336"/>
              <a:gd name="connsiteY84" fmla="*/ 1632377 h 2323145"/>
              <a:gd name="connsiteX85" fmla="*/ 6617223 w 11269336"/>
              <a:gd name="connsiteY85" fmla="*/ 1659889 h 2323145"/>
              <a:gd name="connsiteX86" fmla="*/ 6521138 w 11269336"/>
              <a:gd name="connsiteY86" fmla="*/ 1744340 h 2323145"/>
              <a:gd name="connsiteX87" fmla="*/ 6380677 w 11269336"/>
              <a:gd name="connsiteY87" fmla="*/ 1796883 h 2323145"/>
              <a:gd name="connsiteX88" fmla="*/ 6374897 w 11269336"/>
              <a:gd name="connsiteY88" fmla="*/ 1809910 h 2323145"/>
              <a:gd name="connsiteX89" fmla="*/ 6364545 w 11269336"/>
              <a:gd name="connsiteY89" fmla="*/ 1820090 h 2323145"/>
              <a:gd name="connsiteX90" fmla="*/ 6362126 w 11269336"/>
              <a:gd name="connsiteY90" fmla="*/ 1819991 h 2323145"/>
              <a:gd name="connsiteX91" fmla="*/ 6346673 w 11269336"/>
              <a:gd name="connsiteY91" fmla="*/ 1827824 h 2323145"/>
              <a:gd name="connsiteX92" fmla="*/ 6345588 w 11269336"/>
              <a:gd name="connsiteY92" fmla="*/ 1832232 h 2323145"/>
              <a:gd name="connsiteX93" fmla="*/ 6335708 w 11269336"/>
              <a:gd name="connsiteY93" fmla="*/ 1838451 h 2323145"/>
              <a:gd name="connsiteX94" fmla="*/ 6318182 w 11269336"/>
              <a:gd name="connsiteY94" fmla="*/ 1852975 h 2323145"/>
              <a:gd name="connsiteX95" fmla="*/ 6313084 w 11269336"/>
              <a:gd name="connsiteY95" fmla="*/ 1853561 h 2323145"/>
              <a:gd name="connsiteX96" fmla="*/ 6283816 w 11269336"/>
              <a:gd name="connsiteY96" fmla="*/ 1872148 h 2323145"/>
              <a:gd name="connsiteX97" fmla="*/ 6282550 w 11269336"/>
              <a:gd name="connsiteY97" fmla="*/ 1871392 h 2323145"/>
              <a:gd name="connsiteX98" fmla="*/ 6270527 w 11269336"/>
              <a:gd name="connsiteY98" fmla="*/ 1872208 h 2323145"/>
              <a:gd name="connsiteX99" fmla="*/ 6249518 w 11269336"/>
              <a:gd name="connsiteY99" fmla="*/ 1876079 h 2323145"/>
              <a:gd name="connsiteX100" fmla="*/ 6190386 w 11269336"/>
              <a:gd name="connsiteY100" fmla="*/ 1872478 h 2323145"/>
              <a:gd name="connsiteX101" fmla="*/ 6159777 w 11269336"/>
              <a:gd name="connsiteY101" fmla="*/ 1891745 h 2323145"/>
              <a:gd name="connsiteX102" fmla="*/ 6153131 w 11269336"/>
              <a:gd name="connsiteY102" fmla="*/ 1895079 h 2323145"/>
              <a:gd name="connsiteX103" fmla="*/ 6152798 w 11269336"/>
              <a:gd name="connsiteY103" fmla="*/ 1894920 h 2323145"/>
              <a:gd name="connsiteX104" fmla="*/ 6145388 w 11269336"/>
              <a:gd name="connsiteY104" fmla="*/ 1897990 h 2323145"/>
              <a:gd name="connsiteX105" fmla="*/ 6141014 w 11269336"/>
              <a:gd name="connsiteY105" fmla="*/ 1901155 h 2323145"/>
              <a:gd name="connsiteX106" fmla="*/ 6128122 w 11269336"/>
              <a:gd name="connsiteY106" fmla="*/ 1907623 h 2323145"/>
              <a:gd name="connsiteX107" fmla="*/ 6122351 w 11269336"/>
              <a:gd name="connsiteY107" fmla="*/ 1908359 h 2323145"/>
              <a:gd name="connsiteX108" fmla="*/ 6064750 w 11269336"/>
              <a:gd name="connsiteY108" fmla="*/ 1896394 h 2323145"/>
              <a:gd name="connsiteX109" fmla="*/ 5964230 w 11269336"/>
              <a:gd name="connsiteY109" fmla="*/ 1910038 h 2323145"/>
              <a:gd name="connsiteX110" fmla="*/ 5865399 w 11269336"/>
              <a:gd name="connsiteY110" fmla="*/ 1926966 h 2323145"/>
              <a:gd name="connsiteX111" fmla="*/ 5829951 w 11269336"/>
              <a:gd name="connsiteY111" fmla="*/ 1934755 h 2323145"/>
              <a:gd name="connsiteX112" fmla="*/ 5765285 w 11269336"/>
              <a:gd name="connsiteY112" fmla="*/ 1941322 h 2323145"/>
              <a:gd name="connsiteX113" fmla="*/ 5734750 w 11269336"/>
              <a:gd name="connsiteY113" fmla="*/ 1939793 h 2323145"/>
              <a:gd name="connsiteX114" fmla="*/ 5733569 w 11269336"/>
              <a:gd name="connsiteY114" fmla="*/ 1940505 h 2323145"/>
              <a:gd name="connsiteX115" fmla="*/ 5730329 w 11269336"/>
              <a:gd name="connsiteY115" fmla="*/ 1937845 h 2323145"/>
              <a:gd name="connsiteX116" fmla="*/ 5724661 w 11269336"/>
              <a:gd name="connsiteY116" fmla="*/ 1937455 h 2323145"/>
              <a:gd name="connsiteX117" fmla="*/ 5710186 w 11269336"/>
              <a:gd name="connsiteY117" fmla="*/ 1941370 h 2323145"/>
              <a:gd name="connsiteX118" fmla="*/ 5704910 w 11269336"/>
              <a:gd name="connsiteY118" fmla="*/ 1943663 h 2323145"/>
              <a:gd name="connsiteX119" fmla="*/ 5696836 w 11269336"/>
              <a:gd name="connsiteY119" fmla="*/ 1945271 h 2323145"/>
              <a:gd name="connsiteX120" fmla="*/ 5696583 w 11269336"/>
              <a:gd name="connsiteY120" fmla="*/ 1945050 h 2323145"/>
              <a:gd name="connsiteX121" fmla="*/ 5689123 w 11269336"/>
              <a:gd name="connsiteY121" fmla="*/ 1947067 h 2323145"/>
              <a:gd name="connsiteX122" fmla="*/ 5653291 w 11269336"/>
              <a:gd name="connsiteY122" fmla="*/ 1960245 h 2323145"/>
              <a:gd name="connsiteX123" fmla="*/ 5599385 w 11269336"/>
              <a:gd name="connsiteY123" fmla="*/ 1945198 h 2323145"/>
              <a:gd name="connsiteX124" fmla="*/ 5578300 w 11269336"/>
              <a:gd name="connsiteY124" fmla="*/ 1944963 h 2323145"/>
              <a:gd name="connsiteX125" fmla="*/ 5566758 w 11269336"/>
              <a:gd name="connsiteY125" fmla="*/ 1943441 h 2323145"/>
              <a:gd name="connsiteX126" fmla="*/ 5565857 w 11269336"/>
              <a:gd name="connsiteY126" fmla="*/ 1942445 h 2323145"/>
              <a:gd name="connsiteX127" fmla="*/ 5531534 w 11269336"/>
              <a:gd name="connsiteY127" fmla="*/ 1955208 h 2323145"/>
              <a:gd name="connsiteX128" fmla="*/ 5526552 w 11269336"/>
              <a:gd name="connsiteY128" fmla="*/ 1954799 h 2323145"/>
              <a:gd name="connsiteX129" fmla="*/ 5504723 w 11269336"/>
              <a:gd name="connsiteY129" fmla="*/ 1965811 h 2323145"/>
              <a:gd name="connsiteX130" fmla="*/ 5493156 w 11269336"/>
              <a:gd name="connsiteY130" fmla="*/ 1970063 h 2323145"/>
              <a:gd name="connsiteX131" fmla="*/ 5490486 w 11269336"/>
              <a:gd name="connsiteY131" fmla="*/ 1974227 h 2323145"/>
              <a:gd name="connsiteX132" fmla="*/ 5473107 w 11269336"/>
              <a:gd name="connsiteY132" fmla="*/ 1979001 h 2323145"/>
              <a:gd name="connsiteX133" fmla="*/ 5470885 w 11269336"/>
              <a:gd name="connsiteY133" fmla="*/ 1978432 h 2323145"/>
              <a:gd name="connsiteX134" fmla="*/ 5457393 w 11269336"/>
              <a:gd name="connsiteY134" fmla="*/ 1986525 h 2323145"/>
              <a:gd name="connsiteX135" fmla="*/ 5447102 w 11269336"/>
              <a:gd name="connsiteY135" fmla="*/ 1998329 h 2323145"/>
              <a:gd name="connsiteX136" fmla="*/ 5159151 w 11269336"/>
              <a:gd name="connsiteY136" fmla="*/ 2029640 h 2323145"/>
              <a:gd name="connsiteX137" fmla="*/ 5041688 w 11269336"/>
              <a:gd name="connsiteY137" fmla="*/ 2022334 h 2323145"/>
              <a:gd name="connsiteX138" fmla="*/ 4860988 w 11269336"/>
              <a:gd name="connsiteY138" fmla="*/ 2135698 h 2323145"/>
              <a:gd name="connsiteX139" fmla="*/ 4807902 w 11269336"/>
              <a:gd name="connsiteY139" fmla="*/ 2138894 h 2323145"/>
              <a:gd name="connsiteX140" fmla="*/ 4765388 w 11269336"/>
              <a:gd name="connsiteY140" fmla="*/ 2162525 h 2323145"/>
              <a:gd name="connsiteX141" fmla="*/ 4745033 w 11269336"/>
              <a:gd name="connsiteY141" fmla="*/ 2158859 h 2323145"/>
              <a:gd name="connsiteX142" fmla="*/ 4741475 w 11269336"/>
              <a:gd name="connsiteY142" fmla="*/ 2157998 h 2323145"/>
              <a:gd name="connsiteX143" fmla="*/ 4728247 w 11269336"/>
              <a:gd name="connsiteY143" fmla="*/ 2159526 h 2323145"/>
              <a:gd name="connsiteX144" fmla="*/ 4723263 w 11269336"/>
              <a:gd name="connsiteY144" fmla="*/ 2153742 h 2323145"/>
              <a:gd name="connsiteX145" fmla="*/ 4702453 w 11269336"/>
              <a:gd name="connsiteY145" fmla="*/ 2151586 h 2323145"/>
              <a:gd name="connsiteX146" fmla="*/ 4678455 w 11269336"/>
              <a:gd name="connsiteY146" fmla="*/ 2156131 h 2323145"/>
              <a:gd name="connsiteX147" fmla="*/ 4593061 w 11269336"/>
              <a:gd name="connsiteY147" fmla="*/ 2171597 h 2323145"/>
              <a:gd name="connsiteX148" fmla="*/ 4579902 w 11269336"/>
              <a:gd name="connsiteY148" fmla="*/ 2177927 h 2323145"/>
              <a:gd name="connsiteX149" fmla="*/ 4533444 w 11269336"/>
              <a:gd name="connsiteY149" fmla="*/ 2181200 h 2323145"/>
              <a:gd name="connsiteX150" fmla="*/ 4492832 w 11269336"/>
              <a:gd name="connsiteY150" fmla="*/ 2188033 h 2323145"/>
              <a:gd name="connsiteX151" fmla="*/ 4467257 w 11269336"/>
              <a:gd name="connsiteY151" fmla="*/ 2196121 h 2323145"/>
              <a:gd name="connsiteX152" fmla="*/ 4459937 w 11269336"/>
              <a:gd name="connsiteY152" fmla="*/ 2195182 h 2323145"/>
              <a:gd name="connsiteX153" fmla="*/ 4433312 w 11269336"/>
              <a:gd name="connsiteY153" fmla="*/ 2199004 h 2323145"/>
              <a:gd name="connsiteX154" fmla="*/ 4420601 w 11269336"/>
              <a:gd name="connsiteY154" fmla="*/ 2205158 h 2323145"/>
              <a:gd name="connsiteX155" fmla="*/ 4405765 w 11269336"/>
              <a:gd name="connsiteY155" fmla="*/ 2199902 h 2323145"/>
              <a:gd name="connsiteX156" fmla="*/ 4401354 w 11269336"/>
              <a:gd name="connsiteY156" fmla="*/ 2194745 h 2323145"/>
              <a:gd name="connsiteX157" fmla="*/ 4383151 w 11269336"/>
              <a:gd name="connsiteY157" fmla="*/ 2201140 h 2323145"/>
              <a:gd name="connsiteX158" fmla="*/ 4366646 w 11269336"/>
              <a:gd name="connsiteY158" fmla="*/ 2198564 h 2323145"/>
              <a:gd name="connsiteX159" fmla="*/ 4354009 w 11269336"/>
              <a:gd name="connsiteY159" fmla="*/ 2204984 h 2323145"/>
              <a:gd name="connsiteX160" fmla="*/ 4348284 w 11269336"/>
              <a:gd name="connsiteY160" fmla="*/ 2205270 h 2323145"/>
              <a:gd name="connsiteX161" fmla="*/ 4333906 w 11269336"/>
              <a:gd name="connsiteY161" fmla="*/ 2205251 h 2323145"/>
              <a:gd name="connsiteX162" fmla="*/ 4308819 w 11269336"/>
              <a:gd name="connsiteY162" fmla="*/ 2203822 h 2323145"/>
              <a:gd name="connsiteX163" fmla="*/ 4301210 w 11269336"/>
              <a:gd name="connsiteY163" fmla="*/ 2204456 h 2323145"/>
              <a:gd name="connsiteX164" fmla="*/ 4283095 w 11269336"/>
              <a:gd name="connsiteY164" fmla="*/ 2198177 h 2323145"/>
              <a:gd name="connsiteX165" fmla="*/ 4250119 w 11269336"/>
              <a:gd name="connsiteY165" fmla="*/ 2196342 h 2323145"/>
              <a:gd name="connsiteX166" fmla="*/ 4189203 w 11269336"/>
              <a:gd name="connsiteY166" fmla="*/ 2178994 h 2323145"/>
              <a:gd name="connsiteX167" fmla="*/ 4154035 w 11269336"/>
              <a:gd name="connsiteY167" fmla="*/ 2171950 h 2323145"/>
              <a:gd name="connsiteX168" fmla="*/ 4129569 w 11269336"/>
              <a:gd name="connsiteY168" fmla="*/ 2163850 h 2323145"/>
              <a:gd name="connsiteX169" fmla="*/ 4061250 w 11269336"/>
              <a:gd name="connsiteY169" fmla="*/ 2159236 h 2323145"/>
              <a:gd name="connsiteX170" fmla="*/ 3945480 w 11269336"/>
              <a:gd name="connsiteY170" fmla="*/ 2158279 h 2323145"/>
              <a:gd name="connsiteX171" fmla="*/ 3921468 w 11269336"/>
              <a:gd name="connsiteY171" fmla="*/ 2156588 h 2323145"/>
              <a:gd name="connsiteX172" fmla="*/ 3903348 w 11269336"/>
              <a:gd name="connsiteY172" fmla="*/ 2149220 h 2323145"/>
              <a:gd name="connsiteX173" fmla="*/ 3901342 w 11269336"/>
              <a:gd name="connsiteY173" fmla="*/ 2142355 h 2323145"/>
              <a:gd name="connsiteX174" fmla="*/ 3888539 w 11269336"/>
              <a:gd name="connsiteY174" fmla="*/ 2140476 h 2323145"/>
              <a:gd name="connsiteX175" fmla="*/ 3885662 w 11269336"/>
              <a:gd name="connsiteY175" fmla="*/ 2138740 h 2323145"/>
              <a:gd name="connsiteX176" fmla="*/ 3868627 w 11269336"/>
              <a:gd name="connsiteY176" fmla="*/ 2130023 h 2323145"/>
              <a:gd name="connsiteX177" fmla="*/ 3819177 w 11269336"/>
              <a:gd name="connsiteY177" fmla="*/ 2142111 h 2323145"/>
              <a:gd name="connsiteX178" fmla="*/ 3769100 w 11269336"/>
              <a:gd name="connsiteY178" fmla="*/ 2131731 h 2323145"/>
              <a:gd name="connsiteX179" fmla="*/ 3562752 w 11269336"/>
              <a:gd name="connsiteY179" fmla="*/ 2131785 h 2323145"/>
              <a:gd name="connsiteX180" fmla="*/ 3541402 w 11269336"/>
              <a:gd name="connsiteY180" fmla="*/ 2106821 h 2323145"/>
              <a:gd name="connsiteX181" fmla="*/ 3365341 w 11269336"/>
              <a:gd name="connsiteY181" fmla="*/ 2077638 h 2323145"/>
              <a:gd name="connsiteX182" fmla="*/ 3170922 w 11269336"/>
              <a:gd name="connsiteY182" fmla="*/ 2115957 h 2323145"/>
              <a:gd name="connsiteX183" fmla="*/ 3156256 w 11269336"/>
              <a:gd name="connsiteY183" fmla="*/ 2124773 h 2323145"/>
              <a:gd name="connsiteX184" fmla="*/ 3140298 w 11269336"/>
              <a:gd name="connsiteY184" fmla="*/ 2129182 h 2323145"/>
              <a:gd name="connsiteX185" fmla="*/ 3138514 w 11269336"/>
              <a:gd name="connsiteY185" fmla="*/ 2128069 h 2323145"/>
              <a:gd name="connsiteX186" fmla="*/ 3120467 w 11269336"/>
              <a:gd name="connsiteY186" fmla="*/ 2128281 h 2323145"/>
              <a:gd name="connsiteX187" fmla="*/ 3116175 w 11269336"/>
              <a:gd name="connsiteY187" fmla="*/ 2131633 h 2323145"/>
              <a:gd name="connsiteX188" fmla="*/ 3103685 w 11269336"/>
              <a:gd name="connsiteY188" fmla="*/ 2132814 h 2323145"/>
              <a:gd name="connsiteX189" fmla="*/ 3078794 w 11269336"/>
              <a:gd name="connsiteY189" fmla="*/ 2137935 h 2323145"/>
              <a:gd name="connsiteX190" fmla="*/ 3074407 w 11269336"/>
              <a:gd name="connsiteY190" fmla="*/ 2136274 h 2323145"/>
              <a:gd name="connsiteX191" fmla="*/ 3037285 w 11269336"/>
              <a:gd name="connsiteY191" fmla="*/ 2139919 h 2323145"/>
              <a:gd name="connsiteX192" fmla="*/ 3036901 w 11269336"/>
              <a:gd name="connsiteY192" fmla="*/ 2138726 h 2323145"/>
              <a:gd name="connsiteX193" fmla="*/ 3026996 w 11269336"/>
              <a:gd name="connsiteY193" fmla="*/ 2134322 h 2323145"/>
              <a:gd name="connsiteX194" fmla="*/ 3007772 w 11269336"/>
              <a:gd name="connsiteY194" fmla="*/ 2128742 h 2323145"/>
              <a:gd name="connsiteX195" fmla="*/ 2965030 w 11269336"/>
              <a:gd name="connsiteY195" fmla="*/ 2100494 h 2323145"/>
              <a:gd name="connsiteX196" fmla="*/ 2926342 w 11269336"/>
              <a:gd name="connsiteY196" fmla="*/ 2104155 h 2323145"/>
              <a:gd name="connsiteX197" fmla="*/ 2918608 w 11269336"/>
              <a:gd name="connsiteY197" fmla="*/ 2104215 h 2323145"/>
              <a:gd name="connsiteX198" fmla="*/ 2918475 w 11269336"/>
              <a:gd name="connsiteY198" fmla="*/ 2103937 h 2323145"/>
              <a:gd name="connsiteX199" fmla="*/ 2910360 w 11269336"/>
              <a:gd name="connsiteY199" fmla="*/ 2103444 h 2323145"/>
              <a:gd name="connsiteX200" fmla="*/ 2904507 w 11269336"/>
              <a:gd name="connsiteY200" fmla="*/ 2104326 h 2323145"/>
              <a:gd name="connsiteX201" fmla="*/ 2889503 w 11269336"/>
              <a:gd name="connsiteY201" fmla="*/ 2104443 h 2323145"/>
              <a:gd name="connsiteX202" fmla="*/ 2884480 w 11269336"/>
              <a:gd name="connsiteY202" fmla="*/ 2102626 h 2323145"/>
              <a:gd name="connsiteX203" fmla="*/ 2882689 w 11269336"/>
              <a:gd name="connsiteY203" fmla="*/ 2099228 h 2323145"/>
              <a:gd name="connsiteX204" fmla="*/ 2881291 w 11269336"/>
              <a:gd name="connsiteY204" fmla="*/ 2099618 h 2323145"/>
              <a:gd name="connsiteX205" fmla="*/ 2853979 w 11269336"/>
              <a:gd name="connsiteY205" fmla="*/ 2090388 h 2323145"/>
              <a:gd name="connsiteX206" fmla="*/ 2791790 w 11269336"/>
              <a:gd name="connsiteY206" fmla="*/ 2080332 h 2323145"/>
              <a:gd name="connsiteX207" fmla="*/ 2755844 w 11269336"/>
              <a:gd name="connsiteY207" fmla="*/ 2078874 h 2323145"/>
              <a:gd name="connsiteX208" fmla="*/ 2657742 w 11269336"/>
              <a:gd name="connsiteY208" fmla="*/ 2070179 h 2323145"/>
              <a:gd name="connsiteX209" fmla="*/ 2559549 w 11269336"/>
              <a:gd name="connsiteY209" fmla="*/ 2057873 h 2323145"/>
              <a:gd name="connsiteX210" fmla="*/ 2512054 w 11269336"/>
              <a:gd name="connsiteY210" fmla="*/ 2031671 h 2323145"/>
              <a:gd name="connsiteX211" fmla="*/ 2506437 w 11269336"/>
              <a:gd name="connsiteY211" fmla="*/ 2030918 h 2323145"/>
              <a:gd name="connsiteX212" fmla="*/ 2491752 w 11269336"/>
              <a:gd name="connsiteY212" fmla="*/ 2033906 h 2323145"/>
              <a:gd name="connsiteX213" fmla="*/ 2486338 w 11269336"/>
              <a:gd name="connsiteY213" fmla="*/ 2035862 h 2323145"/>
              <a:gd name="connsiteX214" fmla="*/ 2478186 w 11269336"/>
              <a:gd name="connsiteY214" fmla="*/ 2036953 h 2323145"/>
              <a:gd name="connsiteX215" fmla="*/ 2477950 w 11269336"/>
              <a:gd name="connsiteY215" fmla="*/ 2036715 h 2323145"/>
              <a:gd name="connsiteX216" fmla="*/ 2470381 w 11269336"/>
              <a:gd name="connsiteY216" fmla="*/ 2038256 h 2323145"/>
              <a:gd name="connsiteX217" fmla="*/ 2433781 w 11269336"/>
              <a:gd name="connsiteY217" fmla="*/ 2049140 h 2323145"/>
              <a:gd name="connsiteX218" fmla="*/ 2381172 w 11269336"/>
              <a:gd name="connsiteY218" fmla="*/ 2030645 h 2323145"/>
              <a:gd name="connsiteX219" fmla="*/ 2360198 w 11269336"/>
              <a:gd name="connsiteY219" fmla="*/ 2029059 h 2323145"/>
              <a:gd name="connsiteX220" fmla="*/ 2348815 w 11269336"/>
              <a:gd name="connsiteY220" fmla="*/ 2026798 h 2323145"/>
              <a:gd name="connsiteX221" fmla="*/ 2347988 w 11269336"/>
              <a:gd name="connsiteY221" fmla="*/ 2025745 h 2323145"/>
              <a:gd name="connsiteX222" fmla="*/ 2312920 w 11269336"/>
              <a:gd name="connsiteY222" fmla="*/ 2036311 h 2323145"/>
              <a:gd name="connsiteX223" fmla="*/ 2307986 w 11269336"/>
              <a:gd name="connsiteY223" fmla="*/ 2035583 h 2323145"/>
              <a:gd name="connsiteX224" fmla="*/ 2285481 w 11269336"/>
              <a:gd name="connsiteY224" fmla="*/ 2045197 h 2323145"/>
              <a:gd name="connsiteX225" fmla="*/ 2273666 w 11269336"/>
              <a:gd name="connsiteY225" fmla="*/ 2048710 h 2323145"/>
              <a:gd name="connsiteX226" fmla="*/ 2270719 w 11269336"/>
              <a:gd name="connsiteY226" fmla="*/ 2052702 h 2323145"/>
              <a:gd name="connsiteX227" fmla="*/ 2253080 w 11269336"/>
              <a:gd name="connsiteY227" fmla="*/ 2056363 h 2323145"/>
              <a:gd name="connsiteX228" fmla="*/ 2250906 w 11269336"/>
              <a:gd name="connsiteY228" fmla="*/ 2055654 h 2323145"/>
              <a:gd name="connsiteX229" fmla="*/ 2236905 w 11269336"/>
              <a:gd name="connsiteY229" fmla="*/ 2062882 h 2323145"/>
              <a:gd name="connsiteX230" fmla="*/ 2225830 w 11269336"/>
              <a:gd name="connsiteY230" fmla="*/ 2074027 h 2323145"/>
              <a:gd name="connsiteX231" fmla="*/ 2073776 w 11269336"/>
              <a:gd name="connsiteY231" fmla="*/ 2089244 h 2323145"/>
              <a:gd name="connsiteX232" fmla="*/ 1948256 w 11269336"/>
              <a:gd name="connsiteY232" fmla="*/ 2146616 h 2323145"/>
              <a:gd name="connsiteX233" fmla="*/ 1865582 w 11269336"/>
              <a:gd name="connsiteY233" fmla="*/ 2153738 h 2323145"/>
              <a:gd name="connsiteX234" fmla="*/ 1835210 w 11269336"/>
              <a:gd name="connsiteY234" fmla="*/ 2134244 h 2323145"/>
              <a:gd name="connsiteX235" fmla="*/ 1632661 w 11269336"/>
              <a:gd name="connsiteY235" fmla="*/ 2173882 h 2323145"/>
              <a:gd name="connsiteX236" fmla="*/ 1579590 w 11269336"/>
              <a:gd name="connsiteY236" fmla="*/ 2173680 h 2323145"/>
              <a:gd name="connsiteX237" fmla="*/ 1535601 w 11269336"/>
              <a:gd name="connsiteY237" fmla="*/ 2194590 h 2323145"/>
              <a:gd name="connsiteX238" fmla="*/ 1515594 w 11269336"/>
              <a:gd name="connsiteY238" fmla="*/ 2189622 h 2323145"/>
              <a:gd name="connsiteX239" fmla="*/ 1512113 w 11269336"/>
              <a:gd name="connsiteY239" fmla="*/ 2188534 h 2323145"/>
              <a:gd name="connsiteX240" fmla="*/ 1498838 w 11269336"/>
              <a:gd name="connsiteY240" fmla="*/ 2189213 h 2323145"/>
              <a:gd name="connsiteX241" fmla="*/ 1494279 w 11269336"/>
              <a:gd name="connsiteY241" fmla="*/ 2183112 h 2323145"/>
              <a:gd name="connsiteX242" fmla="*/ 1473714 w 11269336"/>
              <a:gd name="connsiteY242" fmla="*/ 2179625 h 2323145"/>
              <a:gd name="connsiteX243" fmla="*/ 1449503 w 11269336"/>
              <a:gd name="connsiteY243" fmla="*/ 2182633 h 2323145"/>
              <a:gd name="connsiteX244" fmla="*/ 1266687 w 11269336"/>
              <a:gd name="connsiteY244" fmla="*/ 2212688 h 2323145"/>
              <a:gd name="connsiteX245" fmla="*/ 1239614 w 11269336"/>
              <a:gd name="connsiteY245" fmla="*/ 2209727 h 2323145"/>
              <a:gd name="connsiteX246" fmla="*/ 1202436 w 11269336"/>
              <a:gd name="connsiteY246" fmla="*/ 2209817 h 2323145"/>
              <a:gd name="connsiteX247" fmla="*/ 1136097 w 11269336"/>
              <a:gd name="connsiteY247" fmla="*/ 2205112 h 2323145"/>
              <a:gd name="connsiteX248" fmla="*/ 988232 w 11269336"/>
              <a:gd name="connsiteY248" fmla="*/ 2235635 h 2323145"/>
              <a:gd name="connsiteX249" fmla="*/ 981959 w 11269336"/>
              <a:gd name="connsiteY249" fmla="*/ 2231607 h 2323145"/>
              <a:gd name="connsiteX250" fmla="*/ 938600 w 11269336"/>
              <a:gd name="connsiteY250" fmla="*/ 2238113 h 2323145"/>
              <a:gd name="connsiteX251" fmla="*/ 791788 w 11269336"/>
              <a:gd name="connsiteY251" fmla="*/ 2293224 h 2323145"/>
              <a:gd name="connsiteX252" fmla="*/ 706914 w 11269336"/>
              <a:gd name="connsiteY252" fmla="*/ 2305046 h 2323145"/>
              <a:gd name="connsiteX253" fmla="*/ 675971 w 11269336"/>
              <a:gd name="connsiteY253" fmla="*/ 2304030 h 2323145"/>
              <a:gd name="connsiteX254" fmla="*/ 624180 w 11269336"/>
              <a:gd name="connsiteY254" fmla="*/ 2302650 h 2323145"/>
              <a:gd name="connsiteX255" fmla="*/ 583453 w 11269336"/>
              <a:gd name="connsiteY255" fmla="*/ 2288788 h 2323145"/>
              <a:gd name="connsiteX256" fmla="*/ 540946 w 11269336"/>
              <a:gd name="connsiteY256" fmla="*/ 2292721 h 2323145"/>
              <a:gd name="connsiteX257" fmla="*/ 533680 w 11269336"/>
              <a:gd name="connsiteY257" fmla="*/ 2310233 h 2323145"/>
              <a:gd name="connsiteX258" fmla="*/ 487366 w 11269336"/>
              <a:gd name="connsiteY258" fmla="*/ 2309053 h 2323145"/>
              <a:gd name="connsiteX259" fmla="*/ 416820 w 11269336"/>
              <a:gd name="connsiteY259" fmla="*/ 2305443 h 2323145"/>
              <a:gd name="connsiteX260" fmla="*/ 376805 w 11269336"/>
              <a:gd name="connsiteY260" fmla="*/ 2307647 h 2323145"/>
              <a:gd name="connsiteX261" fmla="*/ 266777 w 11269336"/>
              <a:gd name="connsiteY261" fmla="*/ 2309012 h 2323145"/>
              <a:gd name="connsiteX262" fmla="*/ 156013 w 11269336"/>
              <a:gd name="connsiteY262" fmla="*/ 2306832 h 2323145"/>
              <a:gd name="connsiteX263" fmla="*/ 87258 w 11269336"/>
              <a:gd name="connsiteY263" fmla="*/ 2285511 h 2323145"/>
              <a:gd name="connsiteX264" fmla="*/ 23798 w 11269336"/>
              <a:gd name="connsiteY264" fmla="*/ 2281822 h 2323145"/>
              <a:gd name="connsiteX265" fmla="*/ 0 w 11269336"/>
              <a:gd name="connsiteY265" fmla="*/ 2285369 h 2323145"/>
              <a:gd name="connsiteX266" fmla="*/ 0 w 11269336"/>
              <a:gd name="connsiteY26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39429 w 11269336"/>
              <a:gd name="connsiteY20" fmla="*/ 696446 h 2323145"/>
              <a:gd name="connsiteX21" fmla="*/ 9114263 w 11269336"/>
              <a:gd name="connsiteY21" fmla="*/ 709213 h 2323145"/>
              <a:gd name="connsiteX22" fmla="*/ 9028928 w 11269336"/>
              <a:gd name="connsiteY22" fmla="*/ 745350 h 2323145"/>
              <a:gd name="connsiteX23" fmla="*/ 8977138 w 11269336"/>
              <a:gd name="connsiteY23" fmla="*/ 774970 h 2323145"/>
              <a:gd name="connsiteX24" fmla="*/ 8947030 w 11269336"/>
              <a:gd name="connsiteY24" fmla="*/ 814934 h 2323145"/>
              <a:gd name="connsiteX25" fmla="*/ 8914746 w 11269336"/>
              <a:gd name="connsiteY25" fmla="*/ 826428 h 2323145"/>
              <a:gd name="connsiteX26" fmla="*/ 8917778 w 11269336"/>
              <a:gd name="connsiteY26" fmla="*/ 835198 h 2323145"/>
              <a:gd name="connsiteX27" fmla="*/ 8905560 w 11269336"/>
              <a:gd name="connsiteY27" fmla="*/ 838358 h 2323145"/>
              <a:gd name="connsiteX28" fmla="*/ 8897564 w 11269336"/>
              <a:gd name="connsiteY28" fmla="*/ 834287 h 2323145"/>
              <a:gd name="connsiteX29" fmla="*/ 8878040 w 11269336"/>
              <a:gd name="connsiteY29" fmla="*/ 844150 h 2323145"/>
              <a:gd name="connsiteX30" fmla="*/ 8882654 w 11269336"/>
              <a:gd name="connsiteY30" fmla="*/ 892768 h 2323145"/>
              <a:gd name="connsiteX31" fmla="*/ 8795998 w 11269336"/>
              <a:gd name="connsiteY31" fmla="*/ 863337 h 2323145"/>
              <a:gd name="connsiteX32" fmla="*/ 8776970 w 11269336"/>
              <a:gd name="connsiteY32" fmla="*/ 885177 h 2323145"/>
              <a:gd name="connsiteX33" fmla="*/ 8755719 w 11269336"/>
              <a:gd name="connsiteY33" fmla="*/ 889754 h 2323145"/>
              <a:gd name="connsiteX34" fmla="*/ 8743257 w 11269336"/>
              <a:gd name="connsiteY34" fmla="*/ 904723 h 2323145"/>
              <a:gd name="connsiteX35" fmla="*/ 8721366 w 11269336"/>
              <a:gd name="connsiteY35" fmla="*/ 904711 h 2323145"/>
              <a:gd name="connsiteX36" fmla="*/ 8678353 w 11269336"/>
              <a:gd name="connsiteY36" fmla="*/ 926318 h 2323145"/>
              <a:gd name="connsiteX37" fmla="*/ 8636849 w 11269336"/>
              <a:gd name="connsiteY37" fmla="*/ 937900 h 2323145"/>
              <a:gd name="connsiteX38" fmla="*/ 8620213 w 11269336"/>
              <a:gd name="connsiteY38" fmla="*/ 943068 h 2323145"/>
              <a:gd name="connsiteX39" fmla="*/ 8612581 w 11269336"/>
              <a:gd name="connsiteY39" fmla="*/ 952695 h 2323145"/>
              <a:gd name="connsiteX40" fmla="*/ 8589038 w 11269336"/>
              <a:gd name="connsiteY40" fmla="*/ 963892 h 2323145"/>
              <a:gd name="connsiteX41" fmla="*/ 8579950 w 11269336"/>
              <a:gd name="connsiteY41" fmla="*/ 960899 h 2323145"/>
              <a:gd name="connsiteX42" fmla="*/ 8579319 w 11269336"/>
              <a:gd name="connsiteY42" fmla="*/ 965630 h 2323145"/>
              <a:gd name="connsiteX43" fmla="*/ 8547429 w 11269336"/>
              <a:gd name="connsiteY43" fmla="*/ 984506 h 2323145"/>
              <a:gd name="connsiteX44" fmla="*/ 8478704 w 11269336"/>
              <a:gd name="connsiteY44" fmla="*/ 1025490 h 2323145"/>
              <a:gd name="connsiteX45" fmla="*/ 8461421 w 11269336"/>
              <a:gd name="connsiteY45" fmla="*/ 1035512 h 2323145"/>
              <a:gd name="connsiteX46" fmla="*/ 8445003 w 11269336"/>
              <a:gd name="connsiteY46" fmla="*/ 1036851 h 2323145"/>
              <a:gd name="connsiteX47" fmla="*/ 8357350 w 11269336"/>
              <a:gd name="connsiteY47" fmla="*/ 1060213 h 2323145"/>
              <a:gd name="connsiteX48" fmla="*/ 8335565 w 11269336"/>
              <a:gd name="connsiteY48" fmla="*/ 1061151 h 2323145"/>
              <a:gd name="connsiteX49" fmla="*/ 8325267 w 11269336"/>
              <a:gd name="connsiteY49" fmla="*/ 1055919 h 2323145"/>
              <a:gd name="connsiteX50" fmla="*/ 8293586 w 11269336"/>
              <a:gd name="connsiteY50" fmla="*/ 1076144 h 2323145"/>
              <a:gd name="connsiteX51" fmla="*/ 8242405 w 11269336"/>
              <a:gd name="connsiteY51" fmla="*/ 1095960 h 2323145"/>
              <a:gd name="connsiteX52" fmla="*/ 8197391 w 11269336"/>
              <a:gd name="connsiteY52" fmla="*/ 1107746 h 2323145"/>
              <a:gd name="connsiteX53" fmla="*/ 8081474 w 11269336"/>
              <a:gd name="connsiteY53" fmla="*/ 1130125 h 2323145"/>
              <a:gd name="connsiteX54" fmla="*/ 8053585 w 11269336"/>
              <a:gd name="connsiteY54" fmla="*/ 1129169 h 2323145"/>
              <a:gd name="connsiteX55" fmla="*/ 8038422 w 11269336"/>
              <a:gd name="connsiteY55" fmla="*/ 1119092 h 2323145"/>
              <a:gd name="connsiteX56" fmla="*/ 8029450 w 11269336"/>
              <a:gd name="connsiteY56" fmla="*/ 1125592 h 2323145"/>
              <a:gd name="connsiteX57" fmla="*/ 7959552 w 11269336"/>
              <a:gd name="connsiteY57" fmla="*/ 1140188 h 2323145"/>
              <a:gd name="connsiteX58" fmla="*/ 7914188 w 11269336"/>
              <a:gd name="connsiteY58" fmla="*/ 1150862 h 2323145"/>
              <a:gd name="connsiteX59" fmla="*/ 7914918 w 11269336"/>
              <a:gd name="connsiteY59" fmla="*/ 1168758 h 2323145"/>
              <a:gd name="connsiteX60" fmla="*/ 7875510 w 11269336"/>
              <a:gd name="connsiteY60" fmla="*/ 1183153 h 2323145"/>
              <a:gd name="connsiteX61" fmla="*/ 7829932 w 11269336"/>
              <a:gd name="connsiteY61" fmla="*/ 1180782 h 2323145"/>
              <a:gd name="connsiteX62" fmla="*/ 7779182 w 11269336"/>
              <a:gd name="connsiteY62" fmla="*/ 1192665 h 2323145"/>
              <a:gd name="connsiteX63" fmla="*/ 7748774 w 11269336"/>
              <a:gd name="connsiteY63" fmla="*/ 1199586 h 2323145"/>
              <a:gd name="connsiteX64" fmla="*/ 7671846 w 11269336"/>
              <a:gd name="connsiteY64" fmla="*/ 1231966 h 2323145"/>
              <a:gd name="connsiteX65" fmla="*/ 7554146 w 11269336"/>
              <a:gd name="connsiteY65" fmla="*/ 1319748 h 2323145"/>
              <a:gd name="connsiteX66" fmla="*/ 7515052 w 11269336"/>
              <a:gd name="connsiteY66" fmla="*/ 1336718 h 2323145"/>
              <a:gd name="connsiteX67" fmla="*/ 7507193 w 11269336"/>
              <a:gd name="connsiteY67" fmla="*/ 1334617 h 2323145"/>
              <a:gd name="connsiteX68" fmla="*/ 7461694 w 11269336"/>
              <a:gd name="connsiteY68" fmla="*/ 1375866 h 2323145"/>
              <a:gd name="connsiteX69" fmla="*/ 7377571 w 11269336"/>
              <a:gd name="connsiteY69" fmla="*/ 1400128 h 2323145"/>
              <a:gd name="connsiteX70" fmla="*/ 7311261 w 11269336"/>
              <a:gd name="connsiteY70" fmla="*/ 1412652 h 2323145"/>
              <a:gd name="connsiteX71" fmla="*/ 7275307 w 11269336"/>
              <a:gd name="connsiteY71" fmla="*/ 1422171 h 2323145"/>
              <a:gd name="connsiteX72" fmla="*/ 7247783 w 11269336"/>
              <a:gd name="connsiteY72" fmla="*/ 1426330 h 2323145"/>
              <a:gd name="connsiteX73" fmla="*/ 7185047 w 11269336"/>
              <a:gd name="connsiteY73" fmla="*/ 1451812 h 2323145"/>
              <a:gd name="connsiteX74" fmla="*/ 7084117 w 11269336"/>
              <a:gd name="connsiteY74" fmla="*/ 1500281 h 2323145"/>
              <a:gd name="connsiteX75" fmla="*/ 7062011 w 11269336"/>
              <a:gd name="connsiteY75" fmla="*/ 1509183 h 2323145"/>
              <a:gd name="connsiteX76" fmla="*/ 7040555 w 11269336"/>
              <a:gd name="connsiteY76" fmla="*/ 1511207 h 2323145"/>
              <a:gd name="connsiteX77" fmla="*/ 7033438 w 11269336"/>
              <a:gd name="connsiteY77" fmla="*/ 1506772 h 2323145"/>
              <a:gd name="connsiteX78" fmla="*/ 7020886 w 11269336"/>
              <a:gd name="connsiteY78" fmla="*/ 1510764 h 2323145"/>
              <a:gd name="connsiteX79" fmla="*/ 7017033 w 11269336"/>
              <a:gd name="connsiteY79" fmla="*/ 1510650 h 2323145"/>
              <a:gd name="connsiteX80" fmla="*/ 6995460 w 11269336"/>
              <a:gd name="connsiteY80" fmla="*/ 1511173 h 2323145"/>
              <a:gd name="connsiteX81" fmla="*/ 6962144 w 11269336"/>
              <a:gd name="connsiteY81" fmla="*/ 1541508 h 2323145"/>
              <a:gd name="connsiteX82" fmla="*/ 6910674 w 11269336"/>
              <a:gd name="connsiteY82" fmla="*/ 1554793 h 2323145"/>
              <a:gd name="connsiteX83" fmla="*/ 6732152 w 11269336"/>
              <a:gd name="connsiteY83" fmla="*/ 1642538 h 2323145"/>
              <a:gd name="connsiteX84" fmla="*/ 6694106 w 11269336"/>
              <a:gd name="connsiteY84" fmla="*/ 1632377 h 2323145"/>
              <a:gd name="connsiteX85" fmla="*/ 6617223 w 11269336"/>
              <a:gd name="connsiteY85" fmla="*/ 1659889 h 2323145"/>
              <a:gd name="connsiteX86" fmla="*/ 6521138 w 11269336"/>
              <a:gd name="connsiteY86" fmla="*/ 1744340 h 2323145"/>
              <a:gd name="connsiteX87" fmla="*/ 6380677 w 11269336"/>
              <a:gd name="connsiteY87" fmla="*/ 1796883 h 2323145"/>
              <a:gd name="connsiteX88" fmla="*/ 6374897 w 11269336"/>
              <a:gd name="connsiteY88" fmla="*/ 1809910 h 2323145"/>
              <a:gd name="connsiteX89" fmla="*/ 6364545 w 11269336"/>
              <a:gd name="connsiteY89" fmla="*/ 1820090 h 2323145"/>
              <a:gd name="connsiteX90" fmla="*/ 6362126 w 11269336"/>
              <a:gd name="connsiteY90" fmla="*/ 1819991 h 2323145"/>
              <a:gd name="connsiteX91" fmla="*/ 6346673 w 11269336"/>
              <a:gd name="connsiteY91" fmla="*/ 1827824 h 2323145"/>
              <a:gd name="connsiteX92" fmla="*/ 6345588 w 11269336"/>
              <a:gd name="connsiteY92" fmla="*/ 1832232 h 2323145"/>
              <a:gd name="connsiteX93" fmla="*/ 6335708 w 11269336"/>
              <a:gd name="connsiteY93" fmla="*/ 1838451 h 2323145"/>
              <a:gd name="connsiteX94" fmla="*/ 6318182 w 11269336"/>
              <a:gd name="connsiteY94" fmla="*/ 1852975 h 2323145"/>
              <a:gd name="connsiteX95" fmla="*/ 6313084 w 11269336"/>
              <a:gd name="connsiteY95" fmla="*/ 1853561 h 2323145"/>
              <a:gd name="connsiteX96" fmla="*/ 6283816 w 11269336"/>
              <a:gd name="connsiteY96" fmla="*/ 1872148 h 2323145"/>
              <a:gd name="connsiteX97" fmla="*/ 6282550 w 11269336"/>
              <a:gd name="connsiteY97" fmla="*/ 1871392 h 2323145"/>
              <a:gd name="connsiteX98" fmla="*/ 6270527 w 11269336"/>
              <a:gd name="connsiteY98" fmla="*/ 1872208 h 2323145"/>
              <a:gd name="connsiteX99" fmla="*/ 6249518 w 11269336"/>
              <a:gd name="connsiteY99" fmla="*/ 1876079 h 2323145"/>
              <a:gd name="connsiteX100" fmla="*/ 6190386 w 11269336"/>
              <a:gd name="connsiteY100" fmla="*/ 1872478 h 2323145"/>
              <a:gd name="connsiteX101" fmla="*/ 6159777 w 11269336"/>
              <a:gd name="connsiteY101" fmla="*/ 1891745 h 2323145"/>
              <a:gd name="connsiteX102" fmla="*/ 6153131 w 11269336"/>
              <a:gd name="connsiteY102" fmla="*/ 1895079 h 2323145"/>
              <a:gd name="connsiteX103" fmla="*/ 6152798 w 11269336"/>
              <a:gd name="connsiteY103" fmla="*/ 1894920 h 2323145"/>
              <a:gd name="connsiteX104" fmla="*/ 6145388 w 11269336"/>
              <a:gd name="connsiteY104" fmla="*/ 1897990 h 2323145"/>
              <a:gd name="connsiteX105" fmla="*/ 6141014 w 11269336"/>
              <a:gd name="connsiteY105" fmla="*/ 1901155 h 2323145"/>
              <a:gd name="connsiteX106" fmla="*/ 6128122 w 11269336"/>
              <a:gd name="connsiteY106" fmla="*/ 1907623 h 2323145"/>
              <a:gd name="connsiteX107" fmla="*/ 6122351 w 11269336"/>
              <a:gd name="connsiteY107" fmla="*/ 1908359 h 2323145"/>
              <a:gd name="connsiteX108" fmla="*/ 6064750 w 11269336"/>
              <a:gd name="connsiteY108" fmla="*/ 1896394 h 2323145"/>
              <a:gd name="connsiteX109" fmla="*/ 5964230 w 11269336"/>
              <a:gd name="connsiteY109" fmla="*/ 1910038 h 2323145"/>
              <a:gd name="connsiteX110" fmla="*/ 5865399 w 11269336"/>
              <a:gd name="connsiteY110" fmla="*/ 1926966 h 2323145"/>
              <a:gd name="connsiteX111" fmla="*/ 5829951 w 11269336"/>
              <a:gd name="connsiteY111" fmla="*/ 1934755 h 2323145"/>
              <a:gd name="connsiteX112" fmla="*/ 5765285 w 11269336"/>
              <a:gd name="connsiteY112" fmla="*/ 1941322 h 2323145"/>
              <a:gd name="connsiteX113" fmla="*/ 5734750 w 11269336"/>
              <a:gd name="connsiteY113" fmla="*/ 1939793 h 2323145"/>
              <a:gd name="connsiteX114" fmla="*/ 5733569 w 11269336"/>
              <a:gd name="connsiteY114" fmla="*/ 1940505 h 2323145"/>
              <a:gd name="connsiteX115" fmla="*/ 5730329 w 11269336"/>
              <a:gd name="connsiteY115" fmla="*/ 1937845 h 2323145"/>
              <a:gd name="connsiteX116" fmla="*/ 5724661 w 11269336"/>
              <a:gd name="connsiteY116" fmla="*/ 1937455 h 2323145"/>
              <a:gd name="connsiteX117" fmla="*/ 5710186 w 11269336"/>
              <a:gd name="connsiteY117" fmla="*/ 1941370 h 2323145"/>
              <a:gd name="connsiteX118" fmla="*/ 5704910 w 11269336"/>
              <a:gd name="connsiteY118" fmla="*/ 1943663 h 2323145"/>
              <a:gd name="connsiteX119" fmla="*/ 5696836 w 11269336"/>
              <a:gd name="connsiteY119" fmla="*/ 1945271 h 2323145"/>
              <a:gd name="connsiteX120" fmla="*/ 5696583 w 11269336"/>
              <a:gd name="connsiteY120" fmla="*/ 1945050 h 2323145"/>
              <a:gd name="connsiteX121" fmla="*/ 5689123 w 11269336"/>
              <a:gd name="connsiteY121" fmla="*/ 1947067 h 2323145"/>
              <a:gd name="connsiteX122" fmla="*/ 5653291 w 11269336"/>
              <a:gd name="connsiteY122" fmla="*/ 1960245 h 2323145"/>
              <a:gd name="connsiteX123" fmla="*/ 5599385 w 11269336"/>
              <a:gd name="connsiteY123" fmla="*/ 1945198 h 2323145"/>
              <a:gd name="connsiteX124" fmla="*/ 5578300 w 11269336"/>
              <a:gd name="connsiteY124" fmla="*/ 1944963 h 2323145"/>
              <a:gd name="connsiteX125" fmla="*/ 5566758 w 11269336"/>
              <a:gd name="connsiteY125" fmla="*/ 1943441 h 2323145"/>
              <a:gd name="connsiteX126" fmla="*/ 5565857 w 11269336"/>
              <a:gd name="connsiteY126" fmla="*/ 1942445 h 2323145"/>
              <a:gd name="connsiteX127" fmla="*/ 5531534 w 11269336"/>
              <a:gd name="connsiteY127" fmla="*/ 1955208 h 2323145"/>
              <a:gd name="connsiteX128" fmla="*/ 5526552 w 11269336"/>
              <a:gd name="connsiteY128" fmla="*/ 1954799 h 2323145"/>
              <a:gd name="connsiteX129" fmla="*/ 5504723 w 11269336"/>
              <a:gd name="connsiteY129" fmla="*/ 1965811 h 2323145"/>
              <a:gd name="connsiteX130" fmla="*/ 5493156 w 11269336"/>
              <a:gd name="connsiteY130" fmla="*/ 1970063 h 2323145"/>
              <a:gd name="connsiteX131" fmla="*/ 5490486 w 11269336"/>
              <a:gd name="connsiteY131" fmla="*/ 1974227 h 2323145"/>
              <a:gd name="connsiteX132" fmla="*/ 5473107 w 11269336"/>
              <a:gd name="connsiteY132" fmla="*/ 1979001 h 2323145"/>
              <a:gd name="connsiteX133" fmla="*/ 5470885 w 11269336"/>
              <a:gd name="connsiteY133" fmla="*/ 1978432 h 2323145"/>
              <a:gd name="connsiteX134" fmla="*/ 5457393 w 11269336"/>
              <a:gd name="connsiteY134" fmla="*/ 1986525 h 2323145"/>
              <a:gd name="connsiteX135" fmla="*/ 5447102 w 11269336"/>
              <a:gd name="connsiteY135" fmla="*/ 1998329 h 2323145"/>
              <a:gd name="connsiteX136" fmla="*/ 5159151 w 11269336"/>
              <a:gd name="connsiteY136" fmla="*/ 2029640 h 2323145"/>
              <a:gd name="connsiteX137" fmla="*/ 5041688 w 11269336"/>
              <a:gd name="connsiteY137" fmla="*/ 2022334 h 2323145"/>
              <a:gd name="connsiteX138" fmla="*/ 4860988 w 11269336"/>
              <a:gd name="connsiteY138" fmla="*/ 2135698 h 2323145"/>
              <a:gd name="connsiteX139" fmla="*/ 4807902 w 11269336"/>
              <a:gd name="connsiteY139" fmla="*/ 2138894 h 2323145"/>
              <a:gd name="connsiteX140" fmla="*/ 4765388 w 11269336"/>
              <a:gd name="connsiteY140" fmla="*/ 2162525 h 2323145"/>
              <a:gd name="connsiteX141" fmla="*/ 4745033 w 11269336"/>
              <a:gd name="connsiteY141" fmla="*/ 2158859 h 2323145"/>
              <a:gd name="connsiteX142" fmla="*/ 4741475 w 11269336"/>
              <a:gd name="connsiteY142" fmla="*/ 2157998 h 2323145"/>
              <a:gd name="connsiteX143" fmla="*/ 4728247 w 11269336"/>
              <a:gd name="connsiteY143" fmla="*/ 2159526 h 2323145"/>
              <a:gd name="connsiteX144" fmla="*/ 4723263 w 11269336"/>
              <a:gd name="connsiteY144" fmla="*/ 2153742 h 2323145"/>
              <a:gd name="connsiteX145" fmla="*/ 4702453 w 11269336"/>
              <a:gd name="connsiteY145" fmla="*/ 2151586 h 2323145"/>
              <a:gd name="connsiteX146" fmla="*/ 4678455 w 11269336"/>
              <a:gd name="connsiteY146" fmla="*/ 2156131 h 2323145"/>
              <a:gd name="connsiteX147" fmla="*/ 4593061 w 11269336"/>
              <a:gd name="connsiteY147" fmla="*/ 2171597 h 2323145"/>
              <a:gd name="connsiteX148" fmla="*/ 4579902 w 11269336"/>
              <a:gd name="connsiteY148" fmla="*/ 2177927 h 2323145"/>
              <a:gd name="connsiteX149" fmla="*/ 4533444 w 11269336"/>
              <a:gd name="connsiteY149" fmla="*/ 2181200 h 2323145"/>
              <a:gd name="connsiteX150" fmla="*/ 4492832 w 11269336"/>
              <a:gd name="connsiteY150" fmla="*/ 2188033 h 2323145"/>
              <a:gd name="connsiteX151" fmla="*/ 4467257 w 11269336"/>
              <a:gd name="connsiteY151" fmla="*/ 2196121 h 2323145"/>
              <a:gd name="connsiteX152" fmla="*/ 4459937 w 11269336"/>
              <a:gd name="connsiteY152" fmla="*/ 2195182 h 2323145"/>
              <a:gd name="connsiteX153" fmla="*/ 4433312 w 11269336"/>
              <a:gd name="connsiteY153" fmla="*/ 2199004 h 2323145"/>
              <a:gd name="connsiteX154" fmla="*/ 4420601 w 11269336"/>
              <a:gd name="connsiteY154" fmla="*/ 2205158 h 2323145"/>
              <a:gd name="connsiteX155" fmla="*/ 4405765 w 11269336"/>
              <a:gd name="connsiteY155" fmla="*/ 2199902 h 2323145"/>
              <a:gd name="connsiteX156" fmla="*/ 4401354 w 11269336"/>
              <a:gd name="connsiteY156" fmla="*/ 2194745 h 2323145"/>
              <a:gd name="connsiteX157" fmla="*/ 4383151 w 11269336"/>
              <a:gd name="connsiteY157" fmla="*/ 2201140 h 2323145"/>
              <a:gd name="connsiteX158" fmla="*/ 4366646 w 11269336"/>
              <a:gd name="connsiteY158" fmla="*/ 2198564 h 2323145"/>
              <a:gd name="connsiteX159" fmla="*/ 4354009 w 11269336"/>
              <a:gd name="connsiteY159" fmla="*/ 2204984 h 2323145"/>
              <a:gd name="connsiteX160" fmla="*/ 4348284 w 11269336"/>
              <a:gd name="connsiteY160" fmla="*/ 2205270 h 2323145"/>
              <a:gd name="connsiteX161" fmla="*/ 4333906 w 11269336"/>
              <a:gd name="connsiteY161" fmla="*/ 2205251 h 2323145"/>
              <a:gd name="connsiteX162" fmla="*/ 4308819 w 11269336"/>
              <a:gd name="connsiteY162" fmla="*/ 2203822 h 2323145"/>
              <a:gd name="connsiteX163" fmla="*/ 4301210 w 11269336"/>
              <a:gd name="connsiteY163" fmla="*/ 2204456 h 2323145"/>
              <a:gd name="connsiteX164" fmla="*/ 4283095 w 11269336"/>
              <a:gd name="connsiteY164" fmla="*/ 2198177 h 2323145"/>
              <a:gd name="connsiteX165" fmla="*/ 4250119 w 11269336"/>
              <a:gd name="connsiteY165" fmla="*/ 2196342 h 2323145"/>
              <a:gd name="connsiteX166" fmla="*/ 4189203 w 11269336"/>
              <a:gd name="connsiteY166" fmla="*/ 2178994 h 2323145"/>
              <a:gd name="connsiteX167" fmla="*/ 4154035 w 11269336"/>
              <a:gd name="connsiteY167" fmla="*/ 2171950 h 2323145"/>
              <a:gd name="connsiteX168" fmla="*/ 4129569 w 11269336"/>
              <a:gd name="connsiteY168" fmla="*/ 2163850 h 2323145"/>
              <a:gd name="connsiteX169" fmla="*/ 4061250 w 11269336"/>
              <a:gd name="connsiteY169" fmla="*/ 2159236 h 2323145"/>
              <a:gd name="connsiteX170" fmla="*/ 3945480 w 11269336"/>
              <a:gd name="connsiteY170" fmla="*/ 2158279 h 2323145"/>
              <a:gd name="connsiteX171" fmla="*/ 3921468 w 11269336"/>
              <a:gd name="connsiteY171" fmla="*/ 2156588 h 2323145"/>
              <a:gd name="connsiteX172" fmla="*/ 3903348 w 11269336"/>
              <a:gd name="connsiteY172" fmla="*/ 2149220 h 2323145"/>
              <a:gd name="connsiteX173" fmla="*/ 3901342 w 11269336"/>
              <a:gd name="connsiteY173" fmla="*/ 2142355 h 2323145"/>
              <a:gd name="connsiteX174" fmla="*/ 3888539 w 11269336"/>
              <a:gd name="connsiteY174" fmla="*/ 2140476 h 2323145"/>
              <a:gd name="connsiteX175" fmla="*/ 3885662 w 11269336"/>
              <a:gd name="connsiteY175" fmla="*/ 2138740 h 2323145"/>
              <a:gd name="connsiteX176" fmla="*/ 3868627 w 11269336"/>
              <a:gd name="connsiteY176" fmla="*/ 2130023 h 2323145"/>
              <a:gd name="connsiteX177" fmla="*/ 3819177 w 11269336"/>
              <a:gd name="connsiteY177" fmla="*/ 2142111 h 2323145"/>
              <a:gd name="connsiteX178" fmla="*/ 3769100 w 11269336"/>
              <a:gd name="connsiteY178" fmla="*/ 2131731 h 2323145"/>
              <a:gd name="connsiteX179" fmla="*/ 3562752 w 11269336"/>
              <a:gd name="connsiteY179" fmla="*/ 2131785 h 2323145"/>
              <a:gd name="connsiteX180" fmla="*/ 3541402 w 11269336"/>
              <a:gd name="connsiteY180" fmla="*/ 2106821 h 2323145"/>
              <a:gd name="connsiteX181" fmla="*/ 3365341 w 11269336"/>
              <a:gd name="connsiteY181" fmla="*/ 2077638 h 2323145"/>
              <a:gd name="connsiteX182" fmla="*/ 3170922 w 11269336"/>
              <a:gd name="connsiteY182" fmla="*/ 2115957 h 2323145"/>
              <a:gd name="connsiteX183" fmla="*/ 3156256 w 11269336"/>
              <a:gd name="connsiteY183" fmla="*/ 2124773 h 2323145"/>
              <a:gd name="connsiteX184" fmla="*/ 3140298 w 11269336"/>
              <a:gd name="connsiteY184" fmla="*/ 2129182 h 2323145"/>
              <a:gd name="connsiteX185" fmla="*/ 3138514 w 11269336"/>
              <a:gd name="connsiteY185" fmla="*/ 2128069 h 2323145"/>
              <a:gd name="connsiteX186" fmla="*/ 3120467 w 11269336"/>
              <a:gd name="connsiteY186" fmla="*/ 2128281 h 2323145"/>
              <a:gd name="connsiteX187" fmla="*/ 3116175 w 11269336"/>
              <a:gd name="connsiteY187" fmla="*/ 2131633 h 2323145"/>
              <a:gd name="connsiteX188" fmla="*/ 3103685 w 11269336"/>
              <a:gd name="connsiteY188" fmla="*/ 2132814 h 2323145"/>
              <a:gd name="connsiteX189" fmla="*/ 3078794 w 11269336"/>
              <a:gd name="connsiteY189" fmla="*/ 2137935 h 2323145"/>
              <a:gd name="connsiteX190" fmla="*/ 3074407 w 11269336"/>
              <a:gd name="connsiteY190" fmla="*/ 2136274 h 2323145"/>
              <a:gd name="connsiteX191" fmla="*/ 3037285 w 11269336"/>
              <a:gd name="connsiteY191" fmla="*/ 2139919 h 2323145"/>
              <a:gd name="connsiteX192" fmla="*/ 3036901 w 11269336"/>
              <a:gd name="connsiteY192" fmla="*/ 2138726 h 2323145"/>
              <a:gd name="connsiteX193" fmla="*/ 3026996 w 11269336"/>
              <a:gd name="connsiteY193" fmla="*/ 2134322 h 2323145"/>
              <a:gd name="connsiteX194" fmla="*/ 3007772 w 11269336"/>
              <a:gd name="connsiteY194" fmla="*/ 2128742 h 2323145"/>
              <a:gd name="connsiteX195" fmla="*/ 2965030 w 11269336"/>
              <a:gd name="connsiteY195" fmla="*/ 2100494 h 2323145"/>
              <a:gd name="connsiteX196" fmla="*/ 2926342 w 11269336"/>
              <a:gd name="connsiteY196" fmla="*/ 2104155 h 2323145"/>
              <a:gd name="connsiteX197" fmla="*/ 2918608 w 11269336"/>
              <a:gd name="connsiteY197" fmla="*/ 2104215 h 2323145"/>
              <a:gd name="connsiteX198" fmla="*/ 2918475 w 11269336"/>
              <a:gd name="connsiteY198" fmla="*/ 2103937 h 2323145"/>
              <a:gd name="connsiteX199" fmla="*/ 2910360 w 11269336"/>
              <a:gd name="connsiteY199" fmla="*/ 2103444 h 2323145"/>
              <a:gd name="connsiteX200" fmla="*/ 2904507 w 11269336"/>
              <a:gd name="connsiteY200" fmla="*/ 2104326 h 2323145"/>
              <a:gd name="connsiteX201" fmla="*/ 2889503 w 11269336"/>
              <a:gd name="connsiteY201" fmla="*/ 2104443 h 2323145"/>
              <a:gd name="connsiteX202" fmla="*/ 2884480 w 11269336"/>
              <a:gd name="connsiteY202" fmla="*/ 2102626 h 2323145"/>
              <a:gd name="connsiteX203" fmla="*/ 2882689 w 11269336"/>
              <a:gd name="connsiteY203" fmla="*/ 2099228 h 2323145"/>
              <a:gd name="connsiteX204" fmla="*/ 2881291 w 11269336"/>
              <a:gd name="connsiteY204" fmla="*/ 2099618 h 2323145"/>
              <a:gd name="connsiteX205" fmla="*/ 2853979 w 11269336"/>
              <a:gd name="connsiteY205" fmla="*/ 2090388 h 2323145"/>
              <a:gd name="connsiteX206" fmla="*/ 2791790 w 11269336"/>
              <a:gd name="connsiteY206" fmla="*/ 2080332 h 2323145"/>
              <a:gd name="connsiteX207" fmla="*/ 2755844 w 11269336"/>
              <a:gd name="connsiteY207" fmla="*/ 2078874 h 2323145"/>
              <a:gd name="connsiteX208" fmla="*/ 2657742 w 11269336"/>
              <a:gd name="connsiteY208" fmla="*/ 2070179 h 2323145"/>
              <a:gd name="connsiteX209" fmla="*/ 2559549 w 11269336"/>
              <a:gd name="connsiteY209" fmla="*/ 2057873 h 2323145"/>
              <a:gd name="connsiteX210" fmla="*/ 2512054 w 11269336"/>
              <a:gd name="connsiteY210" fmla="*/ 2031671 h 2323145"/>
              <a:gd name="connsiteX211" fmla="*/ 2506437 w 11269336"/>
              <a:gd name="connsiteY211" fmla="*/ 2030918 h 2323145"/>
              <a:gd name="connsiteX212" fmla="*/ 2491752 w 11269336"/>
              <a:gd name="connsiteY212" fmla="*/ 2033906 h 2323145"/>
              <a:gd name="connsiteX213" fmla="*/ 2486338 w 11269336"/>
              <a:gd name="connsiteY213" fmla="*/ 2035862 h 2323145"/>
              <a:gd name="connsiteX214" fmla="*/ 2478186 w 11269336"/>
              <a:gd name="connsiteY214" fmla="*/ 2036953 h 2323145"/>
              <a:gd name="connsiteX215" fmla="*/ 2477950 w 11269336"/>
              <a:gd name="connsiteY215" fmla="*/ 2036715 h 2323145"/>
              <a:gd name="connsiteX216" fmla="*/ 2470381 w 11269336"/>
              <a:gd name="connsiteY216" fmla="*/ 2038256 h 2323145"/>
              <a:gd name="connsiteX217" fmla="*/ 2433781 w 11269336"/>
              <a:gd name="connsiteY217" fmla="*/ 2049140 h 2323145"/>
              <a:gd name="connsiteX218" fmla="*/ 2381172 w 11269336"/>
              <a:gd name="connsiteY218" fmla="*/ 2030645 h 2323145"/>
              <a:gd name="connsiteX219" fmla="*/ 2360198 w 11269336"/>
              <a:gd name="connsiteY219" fmla="*/ 2029059 h 2323145"/>
              <a:gd name="connsiteX220" fmla="*/ 2348815 w 11269336"/>
              <a:gd name="connsiteY220" fmla="*/ 2026798 h 2323145"/>
              <a:gd name="connsiteX221" fmla="*/ 2347988 w 11269336"/>
              <a:gd name="connsiteY221" fmla="*/ 2025745 h 2323145"/>
              <a:gd name="connsiteX222" fmla="*/ 2312920 w 11269336"/>
              <a:gd name="connsiteY222" fmla="*/ 2036311 h 2323145"/>
              <a:gd name="connsiteX223" fmla="*/ 2307986 w 11269336"/>
              <a:gd name="connsiteY223" fmla="*/ 2035583 h 2323145"/>
              <a:gd name="connsiteX224" fmla="*/ 2285481 w 11269336"/>
              <a:gd name="connsiteY224" fmla="*/ 2045197 h 2323145"/>
              <a:gd name="connsiteX225" fmla="*/ 2273666 w 11269336"/>
              <a:gd name="connsiteY225" fmla="*/ 2048710 h 2323145"/>
              <a:gd name="connsiteX226" fmla="*/ 2270719 w 11269336"/>
              <a:gd name="connsiteY226" fmla="*/ 2052702 h 2323145"/>
              <a:gd name="connsiteX227" fmla="*/ 2253080 w 11269336"/>
              <a:gd name="connsiteY227" fmla="*/ 2056363 h 2323145"/>
              <a:gd name="connsiteX228" fmla="*/ 2250906 w 11269336"/>
              <a:gd name="connsiteY228" fmla="*/ 2055654 h 2323145"/>
              <a:gd name="connsiteX229" fmla="*/ 2236905 w 11269336"/>
              <a:gd name="connsiteY229" fmla="*/ 2062882 h 2323145"/>
              <a:gd name="connsiteX230" fmla="*/ 2225830 w 11269336"/>
              <a:gd name="connsiteY230" fmla="*/ 2074027 h 2323145"/>
              <a:gd name="connsiteX231" fmla="*/ 2073776 w 11269336"/>
              <a:gd name="connsiteY231" fmla="*/ 2089244 h 2323145"/>
              <a:gd name="connsiteX232" fmla="*/ 1948256 w 11269336"/>
              <a:gd name="connsiteY232" fmla="*/ 2146616 h 2323145"/>
              <a:gd name="connsiteX233" fmla="*/ 1865582 w 11269336"/>
              <a:gd name="connsiteY233" fmla="*/ 2153738 h 2323145"/>
              <a:gd name="connsiteX234" fmla="*/ 1835210 w 11269336"/>
              <a:gd name="connsiteY234" fmla="*/ 2134244 h 2323145"/>
              <a:gd name="connsiteX235" fmla="*/ 1632661 w 11269336"/>
              <a:gd name="connsiteY235" fmla="*/ 2173882 h 2323145"/>
              <a:gd name="connsiteX236" fmla="*/ 1579590 w 11269336"/>
              <a:gd name="connsiteY236" fmla="*/ 2173680 h 2323145"/>
              <a:gd name="connsiteX237" fmla="*/ 1535601 w 11269336"/>
              <a:gd name="connsiteY237" fmla="*/ 2194590 h 2323145"/>
              <a:gd name="connsiteX238" fmla="*/ 1515594 w 11269336"/>
              <a:gd name="connsiteY238" fmla="*/ 2189622 h 2323145"/>
              <a:gd name="connsiteX239" fmla="*/ 1512113 w 11269336"/>
              <a:gd name="connsiteY239" fmla="*/ 2188534 h 2323145"/>
              <a:gd name="connsiteX240" fmla="*/ 1498838 w 11269336"/>
              <a:gd name="connsiteY240" fmla="*/ 2189213 h 2323145"/>
              <a:gd name="connsiteX241" fmla="*/ 1494279 w 11269336"/>
              <a:gd name="connsiteY241" fmla="*/ 2183112 h 2323145"/>
              <a:gd name="connsiteX242" fmla="*/ 1473714 w 11269336"/>
              <a:gd name="connsiteY242" fmla="*/ 2179625 h 2323145"/>
              <a:gd name="connsiteX243" fmla="*/ 1449503 w 11269336"/>
              <a:gd name="connsiteY243" fmla="*/ 2182633 h 2323145"/>
              <a:gd name="connsiteX244" fmla="*/ 1266687 w 11269336"/>
              <a:gd name="connsiteY244" fmla="*/ 2212688 h 2323145"/>
              <a:gd name="connsiteX245" fmla="*/ 1239614 w 11269336"/>
              <a:gd name="connsiteY245" fmla="*/ 2209727 h 2323145"/>
              <a:gd name="connsiteX246" fmla="*/ 1202436 w 11269336"/>
              <a:gd name="connsiteY246" fmla="*/ 2209817 h 2323145"/>
              <a:gd name="connsiteX247" fmla="*/ 1136097 w 11269336"/>
              <a:gd name="connsiteY247" fmla="*/ 2205112 h 2323145"/>
              <a:gd name="connsiteX248" fmla="*/ 988232 w 11269336"/>
              <a:gd name="connsiteY248" fmla="*/ 2235635 h 2323145"/>
              <a:gd name="connsiteX249" fmla="*/ 981959 w 11269336"/>
              <a:gd name="connsiteY249" fmla="*/ 2231607 h 2323145"/>
              <a:gd name="connsiteX250" fmla="*/ 938600 w 11269336"/>
              <a:gd name="connsiteY250" fmla="*/ 2238113 h 2323145"/>
              <a:gd name="connsiteX251" fmla="*/ 791788 w 11269336"/>
              <a:gd name="connsiteY251" fmla="*/ 2293224 h 2323145"/>
              <a:gd name="connsiteX252" fmla="*/ 706914 w 11269336"/>
              <a:gd name="connsiteY252" fmla="*/ 2305046 h 2323145"/>
              <a:gd name="connsiteX253" fmla="*/ 675971 w 11269336"/>
              <a:gd name="connsiteY253" fmla="*/ 2304030 h 2323145"/>
              <a:gd name="connsiteX254" fmla="*/ 624180 w 11269336"/>
              <a:gd name="connsiteY254" fmla="*/ 2302650 h 2323145"/>
              <a:gd name="connsiteX255" fmla="*/ 583453 w 11269336"/>
              <a:gd name="connsiteY255" fmla="*/ 2288788 h 2323145"/>
              <a:gd name="connsiteX256" fmla="*/ 540946 w 11269336"/>
              <a:gd name="connsiteY256" fmla="*/ 2292721 h 2323145"/>
              <a:gd name="connsiteX257" fmla="*/ 533680 w 11269336"/>
              <a:gd name="connsiteY257" fmla="*/ 2310233 h 2323145"/>
              <a:gd name="connsiteX258" fmla="*/ 487366 w 11269336"/>
              <a:gd name="connsiteY258" fmla="*/ 2309053 h 2323145"/>
              <a:gd name="connsiteX259" fmla="*/ 416820 w 11269336"/>
              <a:gd name="connsiteY259" fmla="*/ 2305443 h 2323145"/>
              <a:gd name="connsiteX260" fmla="*/ 376805 w 11269336"/>
              <a:gd name="connsiteY260" fmla="*/ 2307647 h 2323145"/>
              <a:gd name="connsiteX261" fmla="*/ 266777 w 11269336"/>
              <a:gd name="connsiteY261" fmla="*/ 2309012 h 2323145"/>
              <a:gd name="connsiteX262" fmla="*/ 156013 w 11269336"/>
              <a:gd name="connsiteY262" fmla="*/ 2306832 h 2323145"/>
              <a:gd name="connsiteX263" fmla="*/ 87258 w 11269336"/>
              <a:gd name="connsiteY263" fmla="*/ 2285511 h 2323145"/>
              <a:gd name="connsiteX264" fmla="*/ 23798 w 11269336"/>
              <a:gd name="connsiteY264" fmla="*/ 2281822 h 2323145"/>
              <a:gd name="connsiteX265" fmla="*/ 0 w 11269336"/>
              <a:gd name="connsiteY265" fmla="*/ 2285369 h 2323145"/>
              <a:gd name="connsiteX266" fmla="*/ 0 w 11269336"/>
              <a:gd name="connsiteY26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39429 w 11269336"/>
              <a:gd name="connsiteY20" fmla="*/ 696446 h 2323145"/>
              <a:gd name="connsiteX21" fmla="*/ 9028928 w 11269336"/>
              <a:gd name="connsiteY21" fmla="*/ 745350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028928 w 11269336"/>
              <a:gd name="connsiteY21" fmla="*/ 745350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9070855 w 11269336"/>
              <a:gd name="connsiteY23" fmla="*/ 794621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9070855 w 11269336"/>
              <a:gd name="connsiteY23" fmla="*/ 794621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795998 w 11269336"/>
              <a:gd name="connsiteY29" fmla="*/ 863337 h 2323145"/>
              <a:gd name="connsiteX30" fmla="*/ 8776970 w 11269336"/>
              <a:gd name="connsiteY30" fmla="*/ 885177 h 2323145"/>
              <a:gd name="connsiteX31" fmla="*/ 8755719 w 11269336"/>
              <a:gd name="connsiteY31" fmla="*/ 889754 h 2323145"/>
              <a:gd name="connsiteX32" fmla="*/ 8743257 w 11269336"/>
              <a:gd name="connsiteY32" fmla="*/ 904723 h 2323145"/>
              <a:gd name="connsiteX33" fmla="*/ 8721366 w 11269336"/>
              <a:gd name="connsiteY33" fmla="*/ 904711 h 2323145"/>
              <a:gd name="connsiteX34" fmla="*/ 8678353 w 11269336"/>
              <a:gd name="connsiteY34" fmla="*/ 926318 h 2323145"/>
              <a:gd name="connsiteX35" fmla="*/ 8636849 w 11269336"/>
              <a:gd name="connsiteY35" fmla="*/ 937900 h 2323145"/>
              <a:gd name="connsiteX36" fmla="*/ 8620213 w 11269336"/>
              <a:gd name="connsiteY36" fmla="*/ 943068 h 2323145"/>
              <a:gd name="connsiteX37" fmla="*/ 8612581 w 11269336"/>
              <a:gd name="connsiteY37" fmla="*/ 952695 h 2323145"/>
              <a:gd name="connsiteX38" fmla="*/ 8589038 w 11269336"/>
              <a:gd name="connsiteY38" fmla="*/ 963892 h 2323145"/>
              <a:gd name="connsiteX39" fmla="*/ 8579950 w 11269336"/>
              <a:gd name="connsiteY39" fmla="*/ 960899 h 2323145"/>
              <a:gd name="connsiteX40" fmla="*/ 8579319 w 11269336"/>
              <a:gd name="connsiteY40" fmla="*/ 965630 h 2323145"/>
              <a:gd name="connsiteX41" fmla="*/ 8547429 w 11269336"/>
              <a:gd name="connsiteY41" fmla="*/ 984506 h 2323145"/>
              <a:gd name="connsiteX42" fmla="*/ 8478704 w 11269336"/>
              <a:gd name="connsiteY42" fmla="*/ 1025490 h 2323145"/>
              <a:gd name="connsiteX43" fmla="*/ 8461421 w 11269336"/>
              <a:gd name="connsiteY43" fmla="*/ 1035512 h 2323145"/>
              <a:gd name="connsiteX44" fmla="*/ 8445003 w 11269336"/>
              <a:gd name="connsiteY44" fmla="*/ 1036851 h 2323145"/>
              <a:gd name="connsiteX45" fmla="*/ 8357350 w 11269336"/>
              <a:gd name="connsiteY45" fmla="*/ 1060213 h 2323145"/>
              <a:gd name="connsiteX46" fmla="*/ 8335565 w 11269336"/>
              <a:gd name="connsiteY46" fmla="*/ 1061151 h 2323145"/>
              <a:gd name="connsiteX47" fmla="*/ 8325267 w 11269336"/>
              <a:gd name="connsiteY47" fmla="*/ 1055919 h 2323145"/>
              <a:gd name="connsiteX48" fmla="*/ 8293586 w 11269336"/>
              <a:gd name="connsiteY48" fmla="*/ 1076144 h 2323145"/>
              <a:gd name="connsiteX49" fmla="*/ 8242405 w 11269336"/>
              <a:gd name="connsiteY49" fmla="*/ 1095960 h 2323145"/>
              <a:gd name="connsiteX50" fmla="*/ 8197391 w 11269336"/>
              <a:gd name="connsiteY50" fmla="*/ 1107746 h 2323145"/>
              <a:gd name="connsiteX51" fmla="*/ 8081474 w 11269336"/>
              <a:gd name="connsiteY51" fmla="*/ 1130125 h 2323145"/>
              <a:gd name="connsiteX52" fmla="*/ 8053585 w 11269336"/>
              <a:gd name="connsiteY52" fmla="*/ 1129169 h 2323145"/>
              <a:gd name="connsiteX53" fmla="*/ 8038422 w 11269336"/>
              <a:gd name="connsiteY53" fmla="*/ 1119092 h 2323145"/>
              <a:gd name="connsiteX54" fmla="*/ 8029450 w 11269336"/>
              <a:gd name="connsiteY54" fmla="*/ 1125592 h 2323145"/>
              <a:gd name="connsiteX55" fmla="*/ 7959552 w 11269336"/>
              <a:gd name="connsiteY55" fmla="*/ 1140188 h 2323145"/>
              <a:gd name="connsiteX56" fmla="*/ 7914188 w 11269336"/>
              <a:gd name="connsiteY56" fmla="*/ 1150862 h 2323145"/>
              <a:gd name="connsiteX57" fmla="*/ 7914918 w 11269336"/>
              <a:gd name="connsiteY57" fmla="*/ 1168758 h 2323145"/>
              <a:gd name="connsiteX58" fmla="*/ 7875510 w 11269336"/>
              <a:gd name="connsiteY58" fmla="*/ 1183153 h 2323145"/>
              <a:gd name="connsiteX59" fmla="*/ 7829932 w 11269336"/>
              <a:gd name="connsiteY59" fmla="*/ 1180782 h 2323145"/>
              <a:gd name="connsiteX60" fmla="*/ 7779182 w 11269336"/>
              <a:gd name="connsiteY60" fmla="*/ 1192665 h 2323145"/>
              <a:gd name="connsiteX61" fmla="*/ 7748774 w 11269336"/>
              <a:gd name="connsiteY61" fmla="*/ 1199586 h 2323145"/>
              <a:gd name="connsiteX62" fmla="*/ 7671846 w 11269336"/>
              <a:gd name="connsiteY62" fmla="*/ 1231966 h 2323145"/>
              <a:gd name="connsiteX63" fmla="*/ 7554146 w 11269336"/>
              <a:gd name="connsiteY63" fmla="*/ 1319748 h 2323145"/>
              <a:gd name="connsiteX64" fmla="*/ 7515052 w 11269336"/>
              <a:gd name="connsiteY64" fmla="*/ 1336718 h 2323145"/>
              <a:gd name="connsiteX65" fmla="*/ 7507193 w 11269336"/>
              <a:gd name="connsiteY65" fmla="*/ 1334617 h 2323145"/>
              <a:gd name="connsiteX66" fmla="*/ 7461694 w 11269336"/>
              <a:gd name="connsiteY66" fmla="*/ 1375866 h 2323145"/>
              <a:gd name="connsiteX67" fmla="*/ 7377571 w 11269336"/>
              <a:gd name="connsiteY67" fmla="*/ 1400128 h 2323145"/>
              <a:gd name="connsiteX68" fmla="*/ 7311261 w 11269336"/>
              <a:gd name="connsiteY68" fmla="*/ 1412652 h 2323145"/>
              <a:gd name="connsiteX69" fmla="*/ 7275307 w 11269336"/>
              <a:gd name="connsiteY69" fmla="*/ 1422171 h 2323145"/>
              <a:gd name="connsiteX70" fmla="*/ 7247783 w 11269336"/>
              <a:gd name="connsiteY70" fmla="*/ 1426330 h 2323145"/>
              <a:gd name="connsiteX71" fmla="*/ 7185047 w 11269336"/>
              <a:gd name="connsiteY71" fmla="*/ 1451812 h 2323145"/>
              <a:gd name="connsiteX72" fmla="*/ 7084117 w 11269336"/>
              <a:gd name="connsiteY72" fmla="*/ 1500281 h 2323145"/>
              <a:gd name="connsiteX73" fmla="*/ 7062011 w 11269336"/>
              <a:gd name="connsiteY73" fmla="*/ 1509183 h 2323145"/>
              <a:gd name="connsiteX74" fmla="*/ 7040555 w 11269336"/>
              <a:gd name="connsiteY74" fmla="*/ 1511207 h 2323145"/>
              <a:gd name="connsiteX75" fmla="*/ 7033438 w 11269336"/>
              <a:gd name="connsiteY75" fmla="*/ 1506772 h 2323145"/>
              <a:gd name="connsiteX76" fmla="*/ 7020886 w 11269336"/>
              <a:gd name="connsiteY76" fmla="*/ 1510764 h 2323145"/>
              <a:gd name="connsiteX77" fmla="*/ 7017033 w 11269336"/>
              <a:gd name="connsiteY77" fmla="*/ 1510650 h 2323145"/>
              <a:gd name="connsiteX78" fmla="*/ 6995460 w 11269336"/>
              <a:gd name="connsiteY78" fmla="*/ 1511173 h 2323145"/>
              <a:gd name="connsiteX79" fmla="*/ 6962144 w 11269336"/>
              <a:gd name="connsiteY79" fmla="*/ 1541508 h 2323145"/>
              <a:gd name="connsiteX80" fmla="*/ 6910674 w 11269336"/>
              <a:gd name="connsiteY80" fmla="*/ 1554793 h 2323145"/>
              <a:gd name="connsiteX81" fmla="*/ 6732152 w 11269336"/>
              <a:gd name="connsiteY81" fmla="*/ 1642538 h 2323145"/>
              <a:gd name="connsiteX82" fmla="*/ 6694106 w 11269336"/>
              <a:gd name="connsiteY82" fmla="*/ 1632377 h 2323145"/>
              <a:gd name="connsiteX83" fmla="*/ 6617223 w 11269336"/>
              <a:gd name="connsiteY83" fmla="*/ 1659889 h 2323145"/>
              <a:gd name="connsiteX84" fmla="*/ 6521138 w 11269336"/>
              <a:gd name="connsiteY84" fmla="*/ 1744340 h 2323145"/>
              <a:gd name="connsiteX85" fmla="*/ 6380677 w 11269336"/>
              <a:gd name="connsiteY85" fmla="*/ 1796883 h 2323145"/>
              <a:gd name="connsiteX86" fmla="*/ 6374897 w 11269336"/>
              <a:gd name="connsiteY86" fmla="*/ 1809910 h 2323145"/>
              <a:gd name="connsiteX87" fmla="*/ 6364545 w 11269336"/>
              <a:gd name="connsiteY87" fmla="*/ 1820090 h 2323145"/>
              <a:gd name="connsiteX88" fmla="*/ 6362126 w 11269336"/>
              <a:gd name="connsiteY88" fmla="*/ 1819991 h 2323145"/>
              <a:gd name="connsiteX89" fmla="*/ 6346673 w 11269336"/>
              <a:gd name="connsiteY89" fmla="*/ 1827824 h 2323145"/>
              <a:gd name="connsiteX90" fmla="*/ 6345588 w 11269336"/>
              <a:gd name="connsiteY90" fmla="*/ 1832232 h 2323145"/>
              <a:gd name="connsiteX91" fmla="*/ 6335708 w 11269336"/>
              <a:gd name="connsiteY91" fmla="*/ 1838451 h 2323145"/>
              <a:gd name="connsiteX92" fmla="*/ 6318182 w 11269336"/>
              <a:gd name="connsiteY92" fmla="*/ 1852975 h 2323145"/>
              <a:gd name="connsiteX93" fmla="*/ 6313084 w 11269336"/>
              <a:gd name="connsiteY93" fmla="*/ 1853561 h 2323145"/>
              <a:gd name="connsiteX94" fmla="*/ 6283816 w 11269336"/>
              <a:gd name="connsiteY94" fmla="*/ 1872148 h 2323145"/>
              <a:gd name="connsiteX95" fmla="*/ 6282550 w 11269336"/>
              <a:gd name="connsiteY95" fmla="*/ 1871392 h 2323145"/>
              <a:gd name="connsiteX96" fmla="*/ 6270527 w 11269336"/>
              <a:gd name="connsiteY96" fmla="*/ 1872208 h 2323145"/>
              <a:gd name="connsiteX97" fmla="*/ 6249518 w 11269336"/>
              <a:gd name="connsiteY97" fmla="*/ 1876079 h 2323145"/>
              <a:gd name="connsiteX98" fmla="*/ 6190386 w 11269336"/>
              <a:gd name="connsiteY98" fmla="*/ 1872478 h 2323145"/>
              <a:gd name="connsiteX99" fmla="*/ 6159777 w 11269336"/>
              <a:gd name="connsiteY99" fmla="*/ 1891745 h 2323145"/>
              <a:gd name="connsiteX100" fmla="*/ 6153131 w 11269336"/>
              <a:gd name="connsiteY100" fmla="*/ 1895079 h 2323145"/>
              <a:gd name="connsiteX101" fmla="*/ 6152798 w 11269336"/>
              <a:gd name="connsiteY101" fmla="*/ 1894920 h 2323145"/>
              <a:gd name="connsiteX102" fmla="*/ 6145388 w 11269336"/>
              <a:gd name="connsiteY102" fmla="*/ 1897990 h 2323145"/>
              <a:gd name="connsiteX103" fmla="*/ 6141014 w 11269336"/>
              <a:gd name="connsiteY103" fmla="*/ 1901155 h 2323145"/>
              <a:gd name="connsiteX104" fmla="*/ 6128122 w 11269336"/>
              <a:gd name="connsiteY104" fmla="*/ 1907623 h 2323145"/>
              <a:gd name="connsiteX105" fmla="*/ 6122351 w 11269336"/>
              <a:gd name="connsiteY105" fmla="*/ 1908359 h 2323145"/>
              <a:gd name="connsiteX106" fmla="*/ 6064750 w 11269336"/>
              <a:gd name="connsiteY106" fmla="*/ 1896394 h 2323145"/>
              <a:gd name="connsiteX107" fmla="*/ 5964230 w 11269336"/>
              <a:gd name="connsiteY107" fmla="*/ 1910038 h 2323145"/>
              <a:gd name="connsiteX108" fmla="*/ 5865399 w 11269336"/>
              <a:gd name="connsiteY108" fmla="*/ 1926966 h 2323145"/>
              <a:gd name="connsiteX109" fmla="*/ 5829951 w 11269336"/>
              <a:gd name="connsiteY109" fmla="*/ 1934755 h 2323145"/>
              <a:gd name="connsiteX110" fmla="*/ 5765285 w 11269336"/>
              <a:gd name="connsiteY110" fmla="*/ 1941322 h 2323145"/>
              <a:gd name="connsiteX111" fmla="*/ 5734750 w 11269336"/>
              <a:gd name="connsiteY111" fmla="*/ 1939793 h 2323145"/>
              <a:gd name="connsiteX112" fmla="*/ 5733569 w 11269336"/>
              <a:gd name="connsiteY112" fmla="*/ 1940505 h 2323145"/>
              <a:gd name="connsiteX113" fmla="*/ 5730329 w 11269336"/>
              <a:gd name="connsiteY113" fmla="*/ 1937845 h 2323145"/>
              <a:gd name="connsiteX114" fmla="*/ 5724661 w 11269336"/>
              <a:gd name="connsiteY114" fmla="*/ 1937455 h 2323145"/>
              <a:gd name="connsiteX115" fmla="*/ 5710186 w 11269336"/>
              <a:gd name="connsiteY115" fmla="*/ 1941370 h 2323145"/>
              <a:gd name="connsiteX116" fmla="*/ 5704910 w 11269336"/>
              <a:gd name="connsiteY116" fmla="*/ 1943663 h 2323145"/>
              <a:gd name="connsiteX117" fmla="*/ 5696836 w 11269336"/>
              <a:gd name="connsiteY117" fmla="*/ 1945271 h 2323145"/>
              <a:gd name="connsiteX118" fmla="*/ 5696583 w 11269336"/>
              <a:gd name="connsiteY118" fmla="*/ 1945050 h 2323145"/>
              <a:gd name="connsiteX119" fmla="*/ 5689123 w 11269336"/>
              <a:gd name="connsiteY119" fmla="*/ 1947067 h 2323145"/>
              <a:gd name="connsiteX120" fmla="*/ 5653291 w 11269336"/>
              <a:gd name="connsiteY120" fmla="*/ 1960245 h 2323145"/>
              <a:gd name="connsiteX121" fmla="*/ 5599385 w 11269336"/>
              <a:gd name="connsiteY121" fmla="*/ 1945198 h 2323145"/>
              <a:gd name="connsiteX122" fmla="*/ 5578300 w 11269336"/>
              <a:gd name="connsiteY122" fmla="*/ 1944963 h 2323145"/>
              <a:gd name="connsiteX123" fmla="*/ 5566758 w 11269336"/>
              <a:gd name="connsiteY123" fmla="*/ 1943441 h 2323145"/>
              <a:gd name="connsiteX124" fmla="*/ 5565857 w 11269336"/>
              <a:gd name="connsiteY124" fmla="*/ 1942445 h 2323145"/>
              <a:gd name="connsiteX125" fmla="*/ 5531534 w 11269336"/>
              <a:gd name="connsiteY125" fmla="*/ 1955208 h 2323145"/>
              <a:gd name="connsiteX126" fmla="*/ 5526552 w 11269336"/>
              <a:gd name="connsiteY126" fmla="*/ 1954799 h 2323145"/>
              <a:gd name="connsiteX127" fmla="*/ 5504723 w 11269336"/>
              <a:gd name="connsiteY127" fmla="*/ 1965811 h 2323145"/>
              <a:gd name="connsiteX128" fmla="*/ 5493156 w 11269336"/>
              <a:gd name="connsiteY128" fmla="*/ 1970063 h 2323145"/>
              <a:gd name="connsiteX129" fmla="*/ 5490486 w 11269336"/>
              <a:gd name="connsiteY129" fmla="*/ 1974227 h 2323145"/>
              <a:gd name="connsiteX130" fmla="*/ 5473107 w 11269336"/>
              <a:gd name="connsiteY130" fmla="*/ 1979001 h 2323145"/>
              <a:gd name="connsiteX131" fmla="*/ 5470885 w 11269336"/>
              <a:gd name="connsiteY131" fmla="*/ 1978432 h 2323145"/>
              <a:gd name="connsiteX132" fmla="*/ 5457393 w 11269336"/>
              <a:gd name="connsiteY132" fmla="*/ 1986525 h 2323145"/>
              <a:gd name="connsiteX133" fmla="*/ 5447102 w 11269336"/>
              <a:gd name="connsiteY133" fmla="*/ 1998329 h 2323145"/>
              <a:gd name="connsiteX134" fmla="*/ 5159151 w 11269336"/>
              <a:gd name="connsiteY134" fmla="*/ 2029640 h 2323145"/>
              <a:gd name="connsiteX135" fmla="*/ 5041688 w 11269336"/>
              <a:gd name="connsiteY135" fmla="*/ 2022334 h 2323145"/>
              <a:gd name="connsiteX136" fmla="*/ 4860988 w 11269336"/>
              <a:gd name="connsiteY136" fmla="*/ 2135698 h 2323145"/>
              <a:gd name="connsiteX137" fmla="*/ 4807902 w 11269336"/>
              <a:gd name="connsiteY137" fmla="*/ 2138894 h 2323145"/>
              <a:gd name="connsiteX138" fmla="*/ 4765388 w 11269336"/>
              <a:gd name="connsiteY138" fmla="*/ 2162525 h 2323145"/>
              <a:gd name="connsiteX139" fmla="*/ 4745033 w 11269336"/>
              <a:gd name="connsiteY139" fmla="*/ 2158859 h 2323145"/>
              <a:gd name="connsiteX140" fmla="*/ 4741475 w 11269336"/>
              <a:gd name="connsiteY140" fmla="*/ 2157998 h 2323145"/>
              <a:gd name="connsiteX141" fmla="*/ 4728247 w 11269336"/>
              <a:gd name="connsiteY141" fmla="*/ 2159526 h 2323145"/>
              <a:gd name="connsiteX142" fmla="*/ 4723263 w 11269336"/>
              <a:gd name="connsiteY142" fmla="*/ 2153742 h 2323145"/>
              <a:gd name="connsiteX143" fmla="*/ 4702453 w 11269336"/>
              <a:gd name="connsiteY143" fmla="*/ 2151586 h 2323145"/>
              <a:gd name="connsiteX144" fmla="*/ 4678455 w 11269336"/>
              <a:gd name="connsiteY144" fmla="*/ 2156131 h 2323145"/>
              <a:gd name="connsiteX145" fmla="*/ 4593061 w 11269336"/>
              <a:gd name="connsiteY145" fmla="*/ 2171597 h 2323145"/>
              <a:gd name="connsiteX146" fmla="*/ 4579902 w 11269336"/>
              <a:gd name="connsiteY146" fmla="*/ 2177927 h 2323145"/>
              <a:gd name="connsiteX147" fmla="*/ 4533444 w 11269336"/>
              <a:gd name="connsiteY147" fmla="*/ 2181200 h 2323145"/>
              <a:gd name="connsiteX148" fmla="*/ 4492832 w 11269336"/>
              <a:gd name="connsiteY148" fmla="*/ 2188033 h 2323145"/>
              <a:gd name="connsiteX149" fmla="*/ 4467257 w 11269336"/>
              <a:gd name="connsiteY149" fmla="*/ 2196121 h 2323145"/>
              <a:gd name="connsiteX150" fmla="*/ 4459937 w 11269336"/>
              <a:gd name="connsiteY150" fmla="*/ 2195182 h 2323145"/>
              <a:gd name="connsiteX151" fmla="*/ 4433312 w 11269336"/>
              <a:gd name="connsiteY151" fmla="*/ 2199004 h 2323145"/>
              <a:gd name="connsiteX152" fmla="*/ 4420601 w 11269336"/>
              <a:gd name="connsiteY152" fmla="*/ 2205158 h 2323145"/>
              <a:gd name="connsiteX153" fmla="*/ 4405765 w 11269336"/>
              <a:gd name="connsiteY153" fmla="*/ 2199902 h 2323145"/>
              <a:gd name="connsiteX154" fmla="*/ 4401354 w 11269336"/>
              <a:gd name="connsiteY154" fmla="*/ 2194745 h 2323145"/>
              <a:gd name="connsiteX155" fmla="*/ 4383151 w 11269336"/>
              <a:gd name="connsiteY155" fmla="*/ 2201140 h 2323145"/>
              <a:gd name="connsiteX156" fmla="*/ 4366646 w 11269336"/>
              <a:gd name="connsiteY156" fmla="*/ 2198564 h 2323145"/>
              <a:gd name="connsiteX157" fmla="*/ 4354009 w 11269336"/>
              <a:gd name="connsiteY157" fmla="*/ 2204984 h 2323145"/>
              <a:gd name="connsiteX158" fmla="*/ 4348284 w 11269336"/>
              <a:gd name="connsiteY158" fmla="*/ 2205270 h 2323145"/>
              <a:gd name="connsiteX159" fmla="*/ 4333906 w 11269336"/>
              <a:gd name="connsiteY159" fmla="*/ 2205251 h 2323145"/>
              <a:gd name="connsiteX160" fmla="*/ 4308819 w 11269336"/>
              <a:gd name="connsiteY160" fmla="*/ 2203822 h 2323145"/>
              <a:gd name="connsiteX161" fmla="*/ 4301210 w 11269336"/>
              <a:gd name="connsiteY161" fmla="*/ 2204456 h 2323145"/>
              <a:gd name="connsiteX162" fmla="*/ 4283095 w 11269336"/>
              <a:gd name="connsiteY162" fmla="*/ 2198177 h 2323145"/>
              <a:gd name="connsiteX163" fmla="*/ 4250119 w 11269336"/>
              <a:gd name="connsiteY163" fmla="*/ 2196342 h 2323145"/>
              <a:gd name="connsiteX164" fmla="*/ 4189203 w 11269336"/>
              <a:gd name="connsiteY164" fmla="*/ 2178994 h 2323145"/>
              <a:gd name="connsiteX165" fmla="*/ 4154035 w 11269336"/>
              <a:gd name="connsiteY165" fmla="*/ 2171950 h 2323145"/>
              <a:gd name="connsiteX166" fmla="*/ 4129569 w 11269336"/>
              <a:gd name="connsiteY166" fmla="*/ 2163850 h 2323145"/>
              <a:gd name="connsiteX167" fmla="*/ 4061250 w 11269336"/>
              <a:gd name="connsiteY167" fmla="*/ 2159236 h 2323145"/>
              <a:gd name="connsiteX168" fmla="*/ 3945480 w 11269336"/>
              <a:gd name="connsiteY168" fmla="*/ 2158279 h 2323145"/>
              <a:gd name="connsiteX169" fmla="*/ 3921468 w 11269336"/>
              <a:gd name="connsiteY169" fmla="*/ 2156588 h 2323145"/>
              <a:gd name="connsiteX170" fmla="*/ 3903348 w 11269336"/>
              <a:gd name="connsiteY170" fmla="*/ 2149220 h 2323145"/>
              <a:gd name="connsiteX171" fmla="*/ 3901342 w 11269336"/>
              <a:gd name="connsiteY171" fmla="*/ 2142355 h 2323145"/>
              <a:gd name="connsiteX172" fmla="*/ 3888539 w 11269336"/>
              <a:gd name="connsiteY172" fmla="*/ 2140476 h 2323145"/>
              <a:gd name="connsiteX173" fmla="*/ 3885662 w 11269336"/>
              <a:gd name="connsiteY173" fmla="*/ 2138740 h 2323145"/>
              <a:gd name="connsiteX174" fmla="*/ 3868627 w 11269336"/>
              <a:gd name="connsiteY174" fmla="*/ 2130023 h 2323145"/>
              <a:gd name="connsiteX175" fmla="*/ 3819177 w 11269336"/>
              <a:gd name="connsiteY175" fmla="*/ 2142111 h 2323145"/>
              <a:gd name="connsiteX176" fmla="*/ 3769100 w 11269336"/>
              <a:gd name="connsiteY176" fmla="*/ 2131731 h 2323145"/>
              <a:gd name="connsiteX177" fmla="*/ 3562752 w 11269336"/>
              <a:gd name="connsiteY177" fmla="*/ 2131785 h 2323145"/>
              <a:gd name="connsiteX178" fmla="*/ 3541402 w 11269336"/>
              <a:gd name="connsiteY178" fmla="*/ 2106821 h 2323145"/>
              <a:gd name="connsiteX179" fmla="*/ 3365341 w 11269336"/>
              <a:gd name="connsiteY179" fmla="*/ 2077638 h 2323145"/>
              <a:gd name="connsiteX180" fmla="*/ 3170922 w 11269336"/>
              <a:gd name="connsiteY180" fmla="*/ 2115957 h 2323145"/>
              <a:gd name="connsiteX181" fmla="*/ 3156256 w 11269336"/>
              <a:gd name="connsiteY181" fmla="*/ 2124773 h 2323145"/>
              <a:gd name="connsiteX182" fmla="*/ 3140298 w 11269336"/>
              <a:gd name="connsiteY182" fmla="*/ 2129182 h 2323145"/>
              <a:gd name="connsiteX183" fmla="*/ 3138514 w 11269336"/>
              <a:gd name="connsiteY183" fmla="*/ 2128069 h 2323145"/>
              <a:gd name="connsiteX184" fmla="*/ 3120467 w 11269336"/>
              <a:gd name="connsiteY184" fmla="*/ 2128281 h 2323145"/>
              <a:gd name="connsiteX185" fmla="*/ 3116175 w 11269336"/>
              <a:gd name="connsiteY185" fmla="*/ 2131633 h 2323145"/>
              <a:gd name="connsiteX186" fmla="*/ 3103685 w 11269336"/>
              <a:gd name="connsiteY186" fmla="*/ 2132814 h 2323145"/>
              <a:gd name="connsiteX187" fmla="*/ 3078794 w 11269336"/>
              <a:gd name="connsiteY187" fmla="*/ 2137935 h 2323145"/>
              <a:gd name="connsiteX188" fmla="*/ 3074407 w 11269336"/>
              <a:gd name="connsiteY188" fmla="*/ 2136274 h 2323145"/>
              <a:gd name="connsiteX189" fmla="*/ 3037285 w 11269336"/>
              <a:gd name="connsiteY189" fmla="*/ 2139919 h 2323145"/>
              <a:gd name="connsiteX190" fmla="*/ 3036901 w 11269336"/>
              <a:gd name="connsiteY190" fmla="*/ 2138726 h 2323145"/>
              <a:gd name="connsiteX191" fmla="*/ 3026996 w 11269336"/>
              <a:gd name="connsiteY191" fmla="*/ 2134322 h 2323145"/>
              <a:gd name="connsiteX192" fmla="*/ 3007772 w 11269336"/>
              <a:gd name="connsiteY192" fmla="*/ 2128742 h 2323145"/>
              <a:gd name="connsiteX193" fmla="*/ 2965030 w 11269336"/>
              <a:gd name="connsiteY193" fmla="*/ 2100494 h 2323145"/>
              <a:gd name="connsiteX194" fmla="*/ 2926342 w 11269336"/>
              <a:gd name="connsiteY194" fmla="*/ 2104155 h 2323145"/>
              <a:gd name="connsiteX195" fmla="*/ 2918608 w 11269336"/>
              <a:gd name="connsiteY195" fmla="*/ 2104215 h 2323145"/>
              <a:gd name="connsiteX196" fmla="*/ 2918475 w 11269336"/>
              <a:gd name="connsiteY196" fmla="*/ 2103937 h 2323145"/>
              <a:gd name="connsiteX197" fmla="*/ 2910360 w 11269336"/>
              <a:gd name="connsiteY197" fmla="*/ 2103444 h 2323145"/>
              <a:gd name="connsiteX198" fmla="*/ 2904507 w 11269336"/>
              <a:gd name="connsiteY198" fmla="*/ 2104326 h 2323145"/>
              <a:gd name="connsiteX199" fmla="*/ 2889503 w 11269336"/>
              <a:gd name="connsiteY199" fmla="*/ 2104443 h 2323145"/>
              <a:gd name="connsiteX200" fmla="*/ 2884480 w 11269336"/>
              <a:gd name="connsiteY200" fmla="*/ 2102626 h 2323145"/>
              <a:gd name="connsiteX201" fmla="*/ 2882689 w 11269336"/>
              <a:gd name="connsiteY201" fmla="*/ 2099228 h 2323145"/>
              <a:gd name="connsiteX202" fmla="*/ 2881291 w 11269336"/>
              <a:gd name="connsiteY202" fmla="*/ 2099618 h 2323145"/>
              <a:gd name="connsiteX203" fmla="*/ 2853979 w 11269336"/>
              <a:gd name="connsiteY203" fmla="*/ 2090388 h 2323145"/>
              <a:gd name="connsiteX204" fmla="*/ 2791790 w 11269336"/>
              <a:gd name="connsiteY204" fmla="*/ 2080332 h 2323145"/>
              <a:gd name="connsiteX205" fmla="*/ 2755844 w 11269336"/>
              <a:gd name="connsiteY205" fmla="*/ 2078874 h 2323145"/>
              <a:gd name="connsiteX206" fmla="*/ 2657742 w 11269336"/>
              <a:gd name="connsiteY206" fmla="*/ 2070179 h 2323145"/>
              <a:gd name="connsiteX207" fmla="*/ 2559549 w 11269336"/>
              <a:gd name="connsiteY207" fmla="*/ 2057873 h 2323145"/>
              <a:gd name="connsiteX208" fmla="*/ 2512054 w 11269336"/>
              <a:gd name="connsiteY208" fmla="*/ 2031671 h 2323145"/>
              <a:gd name="connsiteX209" fmla="*/ 2506437 w 11269336"/>
              <a:gd name="connsiteY209" fmla="*/ 2030918 h 2323145"/>
              <a:gd name="connsiteX210" fmla="*/ 2491752 w 11269336"/>
              <a:gd name="connsiteY210" fmla="*/ 2033906 h 2323145"/>
              <a:gd name="connsiteX211" fmla="*/ 2486338 w 11269336"/>
              <a:gd name="connsiteY211" fmla="*/ 2035862 h 2323145"/>
              <a:gd name="connsiteX212" fmla="*/ 2478186 w 11269336"/>
              <a:gd name="connsiteY212" fmla="*/ 2036953 h 2323145"/>
              <a:gd name="connsiteX213" fmla="*/ 2477950 w 11269336"/>
              <a:gd name="connsiteY213" fmla="*/ 2036715 h 2323145"/>
              <a:gd name="connsiteX214" fmla="*/ 2470381 w 11269336"/>
              <a:gd name="connsiteY214" fmla="*/ 2038256 h 2323145"/>
              <a:gd name="connsiteX215" fmla="*/ 2433781 w 11269336"/>
              <a:gd name="connsiteY215" fmla="*/ 2049140 h 2323145"/>
              <a:gd name="connsiteX216" fmla="*/ 2381172 w 11269336"/>
              <a:gd name="connsiteY216" fmla="*/ 2030645 h 2323145"/>
              <a:gd name="connsiteX217" fmla="*/ 2360198 w 11269336"/>
              <a:gd name="connsiteY217" fmla="*/ 2029059 h 2323145"/>
              <a:gd name="connsiteX218" fmla="*/ 2348815 w 11269336"/>
              <a:gd name="connsiteY218" fmla="*/ 2026798 h 2323145"/>
              <a:gd name="connsiteX219" fmla="*/ 2347988 w 11269336"/>
              <a:gd name="connsiteY219" fmla="*/ 2025745 h 2323145"/>
              <a:gd name="connsiteX220" fmla="*/ 2312920 w 11269336"/>
              <a:gd name="connsiteY220" fmla="*/ 2036311 h 2323145"/>
              <a:gd name="connsiteX221" fmla="*/ 2307986 w 11269336"/>
              <a:gd name="connsiteY221" fmla="*/ 2035583 h 2323145"/>
              <a:gd name="connsiteX222" fmla="*/ 2285481 w 11269336"/>
              <a:gd name="connsiteY222" fmla="*/ 2045197 h 2323145"/>
              <a:gd name="connsiteX223" fmla="*/ 2273666 w 11269336"/>
              <a:gd name="connsiteY223" fmla="*/ 2048710 h 2323145"/>
              <a:gd name="connsiteX224" fmla="*/ 2270719 w 11269336"/>
              <a:gd name="connsiteY224" fmla="*/ 2052702 h 2323145"/>
              <a:gd name="connsiteX225" fmla="*/ 2253080 w 11269336"/>
              <a:gd name="connsiteY225" fmla="*/ 2056363 h 2323145"/>
              <a:gd name="connsiteX226" fmla="*/ 2250906 w 11269336"/>
              <a:gd name="connsiteY226" fmla="*/ 2055654 h 2323145"/>
              <a:gd name="connsiteX227" fmla="*/ 2236905 w 11269336"/>
              <a:gd name="connsiteY227" fmla="*/ 2062882 h 2323145"/>
              <a:gd name="connsiteX228" fmla="*/ 2225830 w 11269336"/>
              <a:gd name="connsiteY228" fmla="*/ 2074027 h 2323145"/>
              <a:gd name="connsiteX229" fmla="*/ 2073776 w 11269336"/>
              <a:gd name="connsiteY229" fmla="*/ 2089244 h 2323145"/>
              <a:gd name="connsiteX230" fmla="*/ 1948256 w 11269336"/>
              <a:gd name="connsiteY230" fmla="*/ 2146616 h 2323145"/>
              <a:gd name="connsiteX231" fmla="*/ 1865582 w 11269336"/>
              <a:gd name="connsiteY231" fmla="*/ 2153738 h 2323145"/>
              <a:gd name="connsiteX232" fmla="*/ 1835210 w 11269336"/>
              <a:gd name="connsiteY232" fmla="*/ 2134244 h 2323145"/>
              <a:gd name="connsiteX233" fmla="*/ 1632661 w 11269336"/>
              <a:gd name="connsiteY233" fmla="*/ 2173882 h 2323145"/>
              <a:gd name="connsiteX234" fmla="*/ 1579590 w 11269336"/>
              <a:gd name="connsiteY234" fmla="*/ 2173680 h 2323145"/>
              <a:gd name="connsiteX235" fmla="*/ 1535601 w 11269336"/>
              <a:gd name="connsiteY235" fmla="*/ 2194590 h 2323145"/>
              <a:gd name="connsiteX236" fmla="*/ 1515594 w 11269336"/>
              <a:gd name="connsiteY236" fmla="*/ 2189622 h 2323145"/>
              <a:gd name="connsiteX237" fmla="*/ 1512113 w 11269336"/>
              <a:gd name="connsiteY237" fmla="*/ 2188534 h 2323145"/>
              <a:gd name="connsiteX238" fmla="*/ 1498838 w 11269336"/>
              <a:gd name="connsiteY238" fmla="*/ 2189213 h 2323145"/>
              <a:gd name="connsiteX239" fmla="*/ 1494279 w 11269336"/>
              <a:gd name="connsiteY239" fmla="*/ 2183112 h 2323145"/>
              <a:gd name="connsiteX240" fmla="*/ 1473714 w 11269336"/>
              <a:gd name="connsiteY240" fmla="*/ 2179625 h 2323145"/>
              <a:gd name="connsiteX241" fmla="*/ 1449503 w 11269336"/>
              <a:gd name="connsiteY241" fmla="*/ 2182633 h 2323145"/>
              <a:gd name="connsiteX242" fmla="*/ 1266687 w 11269336"/>
              <a:gd name="connsiteY242" fmla="*/ 2212688 h 2323145"/>
              <a:gd name="connsiteX243" fmla="*/ 1239614 w 11269336"/>
              <a:gd name="connsiteY243" fmla="*/ 2209727 h 2323145"/>
              <a:gd name="connsiteX244" fmla="*/ 1202436 w 11269336"/>
              <a:gd name="connsiteY244" fmla="*/ 2209817 h 2323145"/>
              <a:gd name="connsiteX245" fmla="*/ 1136097 w 11269336"/>
              <a:gd name="connsiteY245" fmla="*/ 2205112 h 2323145"/>
              <a:gd name="connsiteX246" fmla="*/ 988232 w 11269336"/>
              <a:gd name="connsiteY246" fmla="*/ 2235635 h 2323145"/>
              <a:gd name="connsiteX247" fmla="*/ 981959 w 11269336"/>
              <a:gd name="connsiteY247" fmla="*/ 2231607 h 2323145"/>
              <a:gd name="connsiteX248" fmla="*/ 938600 w 11269336"/>
              <a:gd name="connsiteY248" fmla="*/ 2238113 h 2323145"/>
              <a:gd name="connsiteX249" fmla="*/ 791788 w 11269336"/>
              <a:gd name="connsiteY249" fmla="*/ 2293224 h 2323145"/>
              <a:gd name="connsiteX250" fmla="*/ 706914 w 11269336"/>
              <a:gd name="connsiteY250" fmla="*/ 2305046 h 2323145"/>
              <a:gd name="connsiteX251" fmla="*/ 675971 w 11269336"/>
              <a:gd name="connsiteY251" fmla="*/ 2304030 h 2323145"/>
              <a:gd name="connsiteX252" fmla="*/ 624180 w 11269336"/>
              <a:gd name="connsiteY252" fmla="*/ 2302650 h 2323145"/>
              <a:gd name="connsiteX253" fmla="*/ 583453 w 11269336"/>
              <a:gd name="connsiteY253" fmla="*/ 2288788 h 2323145"/>
              <a:gd name="connsiteX254" fmla="*/ 540946 w 11269336"/>
              <a:gd name="connsiteY254" fmla="*/ 2292721 h 2323145"/>
              <a:gd name="connsiteX255" fmla="*/ 533680 w 11269336"/>
              <a:gd name="connsiteY255" fmla="*/ 2310233 h 2323145"/>
              <a:gd name="connsiteX256" fmla="*/ 487366 w 11269336"/>
              <a:gd name="connsiteY256" fmla="*/ 2309053 h 2323145"/>
              <a:gd name="connsiteX257" fmla="*/ 416820 w 11269336"/>
              <a:gd name="connsiteY257" fmla="*/ 2305443 h 2323145"/>
              <a:gd name="connsiteX258" fmla="*/ 376805 w 11269336"/>
              <a:gd name="connsiteY258" fmla="*/ 2307647 h 2323145"/>
              <a:gd name="connsiteX259" fmla="*/ 266777 w 11269336"/>
              <a:gd name="connsiteY259" fmla="*/ 2309012 h 2323145"/>
              <a:gd name="connsiteX260" fmla="*/ 156013 w 11269336"/>
              <a:gd name="connsiteY260" fmla="*/ 2306832 h 2323145"/>
              <a:gd name="connsiteX261" fmla="*/ 87258 w 11269336"/>
              <a:gd name="connsiteY261" fmla="*/ 2285511 h 2323145"/>
              <a:gd name="connsiteX262" fmla="*/ 23798 w 11269336"/>
              <a:gd name="connsiteY262" fmla="*/ 2281822 h 2323145"/>
              <a:gd name="connsiteX263" fmla="*/ 0 w 11269336"/>
              <a:gd name="connsiteY263" fmla="*/ 2285369 h 2323145"/>
              <a:gd name="connsiteX264" fmla="*/ 0 w 11269336"/>
              <a:gd name="connsiteY264"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8914746 w 11269336"/>
              <a:gd name="connsiteY23" fmla="*/ 826428 h 2323145"/>
              <a:gd name="connsiteX24" fmla="*/ 8917778 w 11269336"/>
              <a:gd name="connsiteY24" fmla="*/ 835198 h 2323145"/>
              <a:gd name="connsiteX25" fmla="*/ 8905560 w 11269336"/>
              <a:gd name="connsiteY25" fmla="*/ 838358 h 2323145"/>
              <a:gd name="connsiteX26" fmla="*/ 8897564 w 11269336"/>
              <a:gd name="connsiteY26" fmla="*/ 834287 h 2323145"/>
              <a:gd name="connsiteX27" fmla="*/ 8878040 w 11269336"/>
              <a:gd name="connsiteY27" fmla="*/ 844150 h 2323145"/>
              <a:gd name="connsiteX28" fmla="*/ 8795998 w 11269336"/>
              <a:gd name="connsiteY28" fmla="*/ 863337 h 2323145"/>
              <a:gd name="connsiteX29" fmla="*/ 8776970 w 11269336"/>
              <a:gd name="connsiteY29" fmla="*/ 885177 h 2323145"/>
              <a:gd name="connsiteX30" fmla="*/ 8755719 w 11269336"/>
              <a:gd name="connsiteY30" fmla="*/ 889754 h 2323145"/>
              <a:gd name="connsiteX31" fmla="*/ 8743257 w 11269336"/>
              <a:gd name="connsiteY31" fmla="*/ 904723 h 2323145"/>
              <a:gd name="connsiteX32" fmla="*/ 8721366 w 11269336"/>
              <a:gd name="connsiteY32" fmla="*/ 904711 h 2323145"/>
              <a:gd name="connsiteX33" fmla="*/ 8678353 w 11269336"/>
              <a:gd name="connsiteY33" fmla="*/ 926318 h 2323145"/>
              <a:gd name="connsiteX34" fmla="*/ 8636849 w 11269336"/>
              <a:gd name="connsiteY34" fmla="*/ 937900 h 2323145"/>
              <a:gd name="connsiteX35" fmla="*/ 8620213 w 11269336"/>
              <a:gd name="connsiteY35" fmla="*/ 943068 h 2323145"/>
              <a:gd name="connsiteX36" fmla="*/ 8612581 w 11269336"/>
              <a:gd name="connsiteY36" fmla="*/ 952695 h 2323145"/>
              <a:gd name="connsiteX37" fmla="*/ 8589038 w 11269336"/>
              <a:gd name="connsiteY37" fmla="*/ 963892 h 2323145"/>
              <a:gd name="connsiteX38" fmla="*/ 8579950 w 11269336"/>
              <a:gd name="connsiteY38" fmla="*/ 960899 h 2323145"/>
              <a:gd name="connsiteX39" fmla="*/ 8579319 w 11269336"/>
              <a:gd name="connsiteY39" fmla="*/ 965630 h 2323145"/>
              <a:gd name="connsiteX40" fmla="*/ 8547429 w 11269336"/>
              <a:gd name="connsiteY40" fmla="*/ 984506 h 2323145"/>
              <a:gd name="connsiteX41" fmla="*/ 8478704 w 11269336"/>
              <a:gd name="connsiteY41" fmla="*/ 1025490 h 2323145"/>
              <a:gd name="connsiteX42" fmla="*/ 8461421 w 11269336"/>
              <a:gd name="connsiteY42" fmla="*/ 1035512 h 2323145"/>
              <a:gd name="connsiteX43" fmla="*/ 8445003 w 11269336"/>
              <a:gd name="connsiteY43" fmla="*/ 1036851 h 2323145"/>
              <a:gd name="connsiteX44" fmla="*/ 8357350 w 11269336"/>
              <a:gd name="connsiteY44" fmla="*/ 1060213 h 2323145"/>
              <a:gd name="connsiteX45" fmla="*/ 8335565 w 11269336"/>
              <a:gd name="connsiteY45" fmla="*/ 1061151 h 2323145"/>
              <a:gd name="connsiteX46" fmla="*/ 8325267 w 11269336"/>
              <a:gd name="connsiteY46" fmla="*/ 1055919 h 2323145"/>
              <a:gd name="connsiteX47" fmla="*/ 8293586 w 11269336"/>
              <a:gd name="connsiteY47" fmla="*/ 1076144 h 2323145"/>
              <a:gd name="connsiteX48" fmla="*/ 8242405 w 11269336"/>
              <a:gd name="connsiteY48" fmla="*/ 1095960 h 2323145"/>
              <a:gd name="connsiteX49" fmla="*/ 8197391 w 11269336"/>
              <a:gd name="connsiteY49" fmla="*/ 1107746 h 2323145"/>
              <a:gd name="connsiteX50" fmla="*/ 8081474 w 11269336"/>
              <a:gd name="connsiteY50" fmla="*/ 1130125 h 2323145"/>
              <a:gd name="connsiteX51" fmla="*/ 8053585 w 11269336"/>
              <a:gd name="connsiteY51" fmla="*/ 1129169 h 2323145"/>
              <a:gd name="connsiteX52" fmla="*/ 8038422 w 11269336"/>
              <a:gd name="connsiteY52" fmla="*/ 1119092 h 2323145"/>
              <a:gd name="connsiteX53" fmla="*/ 8029450 w 11269336"/>
              <a:gd name="connsiteY53" fmla="*/ 1125592 h 2323145"/>
              <a:gd name="connsiteX54" fmla="*/ 7959552 w 11269336"/>
              <a:gd name="connsiteY54" fmla="*/ 1140188 h 2323145"/>
              <a:gd name="connsiteX55" fmla="*/ 7914188 w 11269336"/>
              <a:gd name="connsiteY55" fmla="*/ 1150862 h 2323145"/>
              <a:gd name="connsiteX56" fmla="*/ 7914918 w 11269336"/>
              <a:gd name="connsiteY56" fmla="*/ 1168758 h 2323145"/>
              <a:gd name="connsiteX57" fmla="*/ 7875510 w 11269336"/>
              <a:gd name="connsiteY57" fmla="*/ 1183153 h 2323145"/>
              <a:gd name="connsiteX58" fmla="*/ 7829932 w 11269336"/>
              <a:gd name="connsiteY58" fmla="*/ 1180782 h 2323145"/>
              <a:gd name="connsiteX59" fmla="*/ 7779182 w 11269336"/>
              <a:gd name="connsiteY59" fmla="*/ 1192665 h 2323145"/>
              <a:gd name="connsiteX60" fmla="*/ 7748774 w 11269336"/>
              <a:gd name="connsiteY60" fmla="*/ 1199586 h 2323145"/>
              <a:gd name="connsiteX61" fmla="*/ 7671846 w 11269336"/>
              <a:gd name="connsiteY61" fmla="*/ 1231966 h 2323145"/>
              <a:gd name="connsiteX62" fmla="*/ 7554146 w 11269336"/>
              <a:gd name="connsiteY62" fmla="*/ 1319748 h 2323145"/>
              <a:gd name="connsiteX63" fmla="*/ 7515052 w 11269336"/>
              <a:gd name="connsiteY63" fmla="*/ 1336718 h 2323145"/>
              <a:gd name="connsiteX64" fmla="*/ 7507193 w 11269336"/>
              <a:gd name="connsiteY64" fmla="*/ 1334617 h 2323145"/>
              <a:gd name="connsiteX65" fmla="*/ 7461694 w 11269336"/>
              <a:gd name="connsiteY65" fmla="*/ 1375866 h 2323145"/>
              <a:gd name="connsiteX66" fmla="*/ 7377571 w 11269336"/>
              <a:gd name="connsiteY66" fmla="*/ 1400128 h 2323145"/>
              <a:gd name="connsiteX67" fmla="*/ 7311261 w 11269336"/>
              <a:gd name="connsiteY67" fmla="*/ 1412652 h 2323145"/>
              <a:gd name="connsiteX68" fmla="*/ 7275307 w 11269336"/>
              <a:gd name="connsiteY68" fmla="*/ 1422171 h 2323145"/>
              <a:gd name="connsiteX69" fmla="*/ 7247783 w 11269336"/>
              <a:gd name="connsiteY69" fmla="*/ 1426330 h 2323145"/>
              <a:gd name="connsiteX70" fmla="*/ 7185047 w 11269336"/>
              <a:gd name="connsiteY70" fmla="*/ 1451812 h 2323145"/>
              <a:gd name="connsiteX71" fmla="*/ 7084117 w 11269336"/>
              <a:gd name="connsiteY71" fmla="*/ 1500281 h 2323145"/>
              <a:gd name="connsiteX72" fmla="*/ 7062011 w 11269336"/>
              <a:gd name="connsiteY72" fmla="*/ 1509183 h 2323145"/>
              <a:gd name="connsiteX73" fmla="*/ 7040555 w 11269336"/>
              <a:gd name="connsiteY73" fmla="*/ 1511207 h 2323145"/>
              <a:gd name="connsiteX74" fmla="*/ 7033438 w 11269336"/>
              <a:gd name="connsiteY74" fmla="*/ 1506772 h 2323145"/>
              <a:gd name="connsiteX75" fmla="*/ 7020886 w 11269336"/>
              <a:gd name="connsiteY75" fmla="*/ 1510764 h 2323145"/>
              <a:gd name="connsiteX76" fmla="*/ 7017033 w 11269336"/>
              <a:gd name="connsiteY76" fmla="*/ 1510650 h 2323145"/>
              <a:gd name="connsiteX77" fmla="*/ 6995460 w 11269336"/>
              <a:gd name="connsiteY77" fmla="*/ 1511173 h 2323145"/>
              <a:gd name="connsiteX78" fmla="*/ 6962144 w 11269336"/>
              <a:gd name="connsiteY78" fmla="*/ 1541508 h 2323145"/>
              <a:gd name="connsiteX79" fmla="*/ 6910674 w 11269336"/>
              <a:gd name="connsiteY79" fmla="*/ 1554793 h 2323145"/>
              <a:gd name="connsiteX80" fmla="*/ 6732152 w 11269336"/>
              <a:gd name="connsiteY80" fmla="*/ 1642538 h 2323145"/>
              <a:gd name="connsiteX81" fmla="*/ 6694106 w 11269336"/>
              <a:gd name="connsiteY81" fmla="*/ 1632377 h 2323145"/>
              <a:gd name="connsiteX82" fmla="*/ 6617223 w 11269336"/>
              <a:gd name="connsiteY82" fmla="*/ 1659889 h 2323145"/>
              <a:gd name="connsiteX83" fmla="*/ 6521138 w 11269336"/>
              <a:gd name="connsiteY83" fmla="*/ 1744340 h 2323145"/>
              <a:gd name="connsiteX84" fmla="*/ 6380677 w 11269336"/>
              <a:gd name="connsiteY84" fmla="*/ 1796883 h 2323145"/>
              <a:gd name="connsiteX85" fmla="*/ 6374897 w 11269336"/>
              <a:gd name="connsiteY85" fmla="*/ 1809910 h 2323145"/>
              <a:gd name="connsiteX86" fmla="*/ 6364545 w 11269336"/>
              <a:gd name="connsiteY86" fmla="*/ 1820090 h 2323145"/>
              <a:gd name="connsiteX87" fmla="*/ 6362126 w 11269336"/>
              <a:gd name="connsiteY87" fmla="*/ 1819991 h 2323145"/>
              <a:gd name="connsiteX88" fmla="*/ 6346673 w 11269336"/>
              <a:gd name="connsiteY88" fmla="*/ 1827824 h 2323145"/>
              <a:gd name="connsiteX89" fmla="*/ 6345588 w 11269336"/>
              <a:gd name="connsiteY89" fmla="*/ 1832232 h 2323145"/>
              <a:gd name="connsiteX90" fmla="*/ 6335708 w 11269336"/>
              <a:gd name="connsiteY90" fmla="*/ 1838451 h 2323145"/>
              <a:gd name="connsiteX91" fmla="*/ 6318182 w 11269336"/>
              <a:gd name="connsiteY91" fmla="*/ 1852975 h 2323145"/>
              <a:gd name="connsiteX92" fmla="*/ 6313084 w 11269336"/>
              <a:gd name="connsiteY92" fmla="*/ 1853561 h 2323145"/>
              <a:gd name="connsiteX93" fmla="*/ 6283816 w 11269336"/>
              <a:gd name="connsiteY93" fmla="*/ 1872148 h 2323145"/>
              <a:gd name="connsiteX94" fmla="*/ 6282550 w 11269336"/>
              <a:gd name="connsiteY94" fmla="*/ 1871392 h 2323145"/>
              <a:gd name="connsiteX95" fmla="*/ 6270527 w 11269336"/>
              <a:gd name="connsiteY95" fmla="*/ 1872208 h 2323145"/>
              <a:gd name="connsiteX96" fmla="*/ 6249518 w 11269336"/>
              <a:gd name="connsiteY96" fmla="*/ 1876079 h 2323145"/>
              <a:gd name="connsiteX97" fmla="*/ 6190386 w 11269336"/>
              <a:gd name="connsiteY97" fmla="*/ 1872478 h 2323145"/>
              <a:gd name="connsiteX98" fmla="*/ 6159777 w 11269336"/>
              <a:gd name="connsiteY98" fmla="*/ 1891745 h 2323145"/>
              <a:gd name="connsiteX99" fmla="*/ 6153131 w 11269336"/>
              <a:gd name="connsiteY99" fmla="*/ 1895079 h 2323145"/>
              <a:gd name="connsiteX100" fmla="*/ 6152798 w 11269336"/>
              <a:gd name="connsiteY100" fmla="*/ 1894920 h 2323145"/>
              <a:gd name="connsiteX101" fmla="*/ 6145388 w 11269336"/>
              <a:gd name="connsiteY101" fmla="*/ 1897990 h 2323145"/>
              <a:gd name="connsiteX102" fmla="*/ 6141014 w 11269336"/>
              <a:gd name="connsiteY102" fmla="*/ 1901155 h 2323145"/>
              <a:gd name="connsiteX103" fmla="*/ 6128122 w 11269336"/>
              <a:gd name="connsiteY103" fmla="*/ 1907623 h 2323145"/>
              <a:gd name="connsiteX104" fmla="*/ 6122351 w 11269336"/>
              <a:gd name="connsiteY104" fmla="*/ 1908359 h 2323145"/>
              <a:gd name="connsiteX105" fmla="*/ 6064750 w 11269336"/>
              <a:gd name="connsiteY105" fmla="*/ 1896394 h 2323145"/>
              <a:gd name="connsiteX106" fmla="*/ 5964230 w 11269336"/>
              <a:gd name="connsiteY106" fmla="*/ 1910038 h 2323145"/>
              <a:gd name="connsiteX107" fmla="*/ 5865399 w 11269336"/>
              <a:gd name="connsiteY107" fmla="*/ 1926966 h 2323145"/>
              <a:gd name="connsiteX108" fmla="*/ 5829951 w 11269336"/>
              <a:gd name="connsiteY108" fmla="*/ 1934755 h 2323145"/>
              <a:gd name="connsiteX109" fmla="*/ 5765285 w 11269336"/>
              <a:gd name="connsiteY109" fmla="*/ 1941322 h 2323145"/>
              <a:gd name="connsiteX110" fmla="*/ 5734750 w 11269336"/>
              <a:gd name="connsiteY110" fmla="*/ 1939793 h 2323145"/>
              <a:gd name="connsiteX111" fmla="*/ 5733569 w 11269336"/>
              <a:gd name="connsiteY111" fmla="*/ 1940505 h 2323145"/>
              <a:gd name="connsiteX112" fmla="*/ 5730329 w 11269336"/>
              <a:gd name="connsiteY112" fmla="*/ 1937845 h 2323145"/>
              <a:gd name="connsiteX113" fmla="*/ 5724661 w 11269336"/>
              <a:gd name="connsiteY113" fmla="*/ 1937455 h 2323145"/>
              <a:gd name="connsiteX114" fmla="*/ 5710186 w 11269336"/>
              <a:gd name="connsiteY114" fmla="*/ 1941370 h 2323145"/>
              <a:gd name="connsiteX115" fmla="*/ 5704910 w 11269336"/>
              <a:gd name="connsiteY115" fmla="*/ 1943663 h 2323145"/>
              <a:gd name="connsiteX116" fmla="*/ 5696836 w 11269336"/>
              <a:gd name="connsiteY116" fmla="*/ 1945271 h 2323145"/>
              <a:gd name="connsiteX117" fmla="*/ 5696583 w 11269336"/>
              <a:gd name="connsiteY117" fmla="*/ 1945050 h 2323145"/>
              <a:gd name="connsiteX118" fmla="*/ 5689123 w 11269336"/>
              <a:gd name="connsiteY118" fmla="*/ 1947067 h 2323145"/>
              <a:gd name="connsiteX119" fmla="*/ 5653291 w 11269336"/>
              <a:gd name="connsiteY119" fmla="*/ 1960245 h 2323145"/>
              <a:gd name="connsiteX120" fmla="*/ 5599385 w 11269336"/>
              <a:gd name="connsiteY120" fmla="*/ 1945198 h 2323145"/>
              <a:gd name="connsiteX121" fmla="*/ 5578300 w 11269336"/>
              <a:gd name="connsiteY121" fmla="*/ 1944963 h 2323145"/>
              <a:gd name="connsiteX122" fmla="*/ 5566758 w 11269336"/>
              <a:gd name="connsiteY122" fmla="*/ 1943441 h 2323145"/>
              <a:gd name="connsiteX123" fmla="*/ 5565857 w 11269336"/>
              <a:gd name="connsiteY123" fmla="*/ 1942445 h 2323145"/>
              <a:gd name="connsiteX124" fmla="*/ 5531534 w 11269336"/>
              <a:gd name="connsiteY124" fmla="*/ 1955208 h 2323145"/>
              <a:gd name="connsiteX125" fmla="*/ 5526552 w 11269336"/>
              <a:gd name="connsiteY125" fmla="*/ 1954799 h 2323145"/>
              <a:gd name="connsiteX126" fmla="*/ 5504723 w 11269336"/>
              <a:gd name="connsiteY126" fmla="*/ 1965811 h 2323145"/>
              <a:gd name="connsiteX127" fmla="*/ 5493156 w 11269336"/>
              <a:gd name="connsiteY127" fmla="*/ 1970063 h 2323145"/>
              <a:gd name="connsiteX128" fmla="*/ 5490486 w 11269336"/>
              <a:gd name="connsiteY128" fmla="*/ 1974227 h 2323145"/>
              <a:gd name="connsiteX129" fmla="*/ 5473107 w 11269336"/>
              <a:gd name="connsiteY129" fmla="*/ 1979001 h 2323145"/>
              <a:gd name="connsiteX130" fmla="*/ 5470885 w 11269336"/>
              <a:gd name="connsiteY130" fmla="*/ 1978432 h 2323145"/>
              <a:gd name="connsiteX131" fmla="*/ 5457393 w 11269336"/>
              <a:gd name="connsiteY131" fmla="*/ 1986525 h 2323145"/>
              <a:gd name="connsiteX132" fmla="*/ 5447102 w 11269336"/>
              <a:gd name="connsiteY132" fmla="*/ 1998329 h 2323145"/>
              <a:gd name="connsiteX133" fmla="*/ 5159151 w 11269336"/>
              <a:gd name="connsiteY133" fmla="*/ 2029640 h 2323145"/>
              <a:gd name="connsiteX134" fmla="*/ 5041688 w 11269336"/>
              <a:gd name="connsiteY134" fmla="*/ 2022334 h 2323145"/>
              <a:gd name="connsiteX135" fmla="*/ 4860988 w 11269336"/>
              <a:gd name="connsiteY135" fmla="*/ 2135698 h 2323145"/>
              <a:gd name="connsiteX136" fmla="*/ 4807902 w 11269336"/>
              <a:gd name="connsiteY136" fmla="*/ 2138894 h 2323145"/>
              <a:gd name="connsiteX137" fmla="*/ 4765388 w 11269336"/>
              <a:gd name="connsiteY137" fmla="*/ 2162525 h 2323145"/>
              <a:gd name="connsiteX138" fmla="*/ 4745033 w 11269336"/>
              <a:gd name="connsiteY138" fmla="*/ 2158859 h 2323145"/>
              <a:gd name="connsiteX139" fmla="*/ 4741475 w 11269336"/>
              <a:gd name="connsiteY139" fmla="*/ 2157998 h 2323145"/>
              <a:gd name="connsiteX140" fmla="*/ 4728247 w 11269336"/>
              <a:gd name="connsiteY140" fmla="*/ 2159526 h 2323145"/>
              <a:gd name="connsiteX141" fmla="*/ 4723263 w 11269336"/>
              <a:gd name="connsiteY141" fmla="*/ 2153742 h 2323145"/>
              <a:gd name="connsiteX142" fmla="*/ 4702453 w 11269336"/>
              <a:gd name="connsiteY142" fmla="*/ 2151586 h 2323145"/>
              <a:gd name="connsiteX143" fmla="*/ 4678455 w 11269336"/>
              <a:gd name="connsiteY143" fmla="*/ 2156131 h 2323145"/>
              <a:gd name="connsiteX144" fmla="*/ 4593061 w 11269336"/>
              <a:gd name="connsiteY144" fmla="*/ 2171597 h 2323145"/>
              <a:gd name="connsiteX145" fmla="*/ 4579902 w 11269336"/>
              <a:gd name="connsiteY145" fmla="*/ 2177927 h 2323145"/>
              <a:gd name="connsiteX146" fmla="*/ 4533444 w 11269336"/>
              <a:gd name="connsiteY146" fmla="*/ 2181200 h 2323145"/>
              <a:gd name="connsiteX147" fmla="*/ 4492832 w 11269336"/>
              <a:gd name="connsiteY147" fmla="*/ 2188033 h 2323145"/>
              <a:gd name="connsiteX148" fmla="*/ 4467257 w 11269336"/>
              <a:gd name="connsiteY148" fmla="*/ 2196121 h 2323145"/>
              <a:gd name="connsiteX149" fmla="*/ 4459937 w 11269336"/>
              <a:gd name="connsiteY149" fmla="*/ 2195182 h 2323145"/>
              <a:gd name="connsiteX150" fmla="*/ 4433312 w 11269336"/>
              <a:gd name="connsiteY150" fmla="*/ 2199004 h 2323145"/>
              <a:gd name="connsiteX151" fmla="*/ 4420601 w 11269336"/>
              <a:gd name="connsiteY151" fmla="*/ 2205158 h 2323145"/>
              <a:gd name="connsiteX152" fmla="*/ 4405765 w 11269336"/>
              <a:gd name="connsiteY152" fmla="*/ 2199902 h 2323145"/>
              <a:gd name="connsiteX153" fmla="*/ 4401354 w 11269336"/>
              <a:gd name="connsiteY153" fmla="*/ 2194745 h 2323145"/>
              <a:gd name="connsiteX154" fmla="*/ 4383151 w 11269336"/>
              <a:gd name="connsiteY154" fmla="*/ 2201140 h 2323145"/>
              <a:gd name="connsiteX155" fmla="*/ 4366646 w 11269336"/>
              <a:gd name="connsiteY155" fmla="*/ 2198564 h 2323145"/>
              <a:gd name="connsiteX156" fmla="*/ 4354009 w 11269336"/>
              <a:gd name="connsiteY156" fmla="*/ 2204984 h 2323145"/>
              <a:gd name="connsiteX157" fmla="*/ 4348284 w 11269336"/>
              <a:gd name="connsiteY157" fmla="*/ 2205270 h 2323145"/>
              <a:gd name="connsiteX158" fmla="*/ 4333906 w 11269336"/>
              <a:gd name="connsiteY158" fmla="*/ 2205251 h 2323145"/>
              <a:gd name="connsiteX159" fmla="*/ 4308819 w 11269336"/>
              <a:gd name="connsiteY159" fmla="*/ 2203822 h 2323145"/>
              <a:gd name="connsiteX160" fmla="*/ 4301210 w 11269336"/>
              <a:gd name="connsiteY160" fmla="*/ 2204456 h 2323145"/>
              <a:gd name="connsiteX161" fmla="*/ 4283095 w 11269336"/>
              <a:gd name="connsiteY161" fmla="*/ 2198177 h 2323145"/>
              <a:gd name="connsiteX162" fmla="*/ 4250119 w 11269336"/>
              <a:gd name="connsiteY162" fmla="*/ 2196342 h 2323145"/>
              <a:gd name="connsiteX163" fmla="*/ 4189203 w 11269336"/>
              <a:gd name="connsiteY163" fmla="*/ 2178994 h 2323145"/>
              <a:gd name="connsiteX164" fmla="*/ 4154035 w 11269336"/>
              <a:gd name="connsiteY164" fmla="*/ 2171950 h 2323145"/>
              <a:gd name="connsiteX165" fmla="*/ 4129569 w 11269336"/>
              <a:gd name="connsiteY165" fmla="*/ 2163850 h 2323145"/>
              <a:gd name="connsiteX166" fmla="*/ 4061250 w 11269336"/>
              <a:gd name="connsiteY166" fmla="*/ 2159236 h 2323145"/>
              <a:gd name="connsiteX167" fmla="*/ 3945480 w 11269336"/>
              <a:gd name="connsiteY167" fmla="*/ 2158279 h 2323145"/>
              <a:gd name="connsiteX168" fmla="*/ 3921468 w 11269336"/>
              <a:gd name="connsiteY168" fmla="*/ 2156588 h 2323145"/>
              <a:gd name="connsiteX169" fmla="*/ 3903348 w 11269336"/>
              <a:gd name="connsiteY169" fmla="*/ 2149220 h 2323145"/>
              <a:gd name="connsiteX170" fmla="*/ 3901342 w 11269336"/>
              <a:gd name="connsiteY170" fmla="*/ 2142355 h 2323145"/>
              <a:gd name="connsiteX171" fmla="*/ 3888539 w 11269336"/>
              <a:gd name="connsiteY171" fmla="*/ 2140476 h 2323145"/>
              <a:gd name="connsiteX172" fmla="*/ 3885662 w 11269336"/>
              <a:gd name="connsiteY172" fmla="*/ 2138740 h 2323145"/>
              <a:gd name="connsiteX173" fmla="*/ 3868627 w 11269336"/>
              <a:gd name="connsiteY173" fmla="*/ 2130023 h 2323145"/>
              <a:gd name="connsiteX174" fmla="*/ 3819177 w 11269336"/>
              <a:gd name="connsiteY174" fmla="*/ 2142111 h 2323145"/>
              <a:gd name="connsiteX175" fmla="*/ 3769100 w 11269336"/>
              <a:gd name="connsiteY175" fmla="*/ 2131731 h 2323145"/>
              <a:gd name="connsiteX176" fmla="*/ 3562752 w 11269336"/>
              <a:gd name="connsiteY176" fmla="*/ 2131785 h 2323145"/>
              <a:gd name="connsiteX177" fmla="*/ 3541402 w 11269336"/>
              <a:gd name="connsiteY177" fmla="*/ 2106821 h 2323145"/>
              <a:gd name="connsiteX178" fmla="*/ 3365341 w 11269336"/>
              <a:gd name="connsiteY178" fmla="*/ 2077638 h 2323145"/>
              <a:gd name="connsiteX179" fmla="*/ 3170922 w 11269336"/>
              <a:gd name="connsiteY179" fmla="*/ 2115957 h 2323145"/>
              <a:gd name="connsiteX180" fmla="*/ 3156256 w 11269336"/>
              <a:gd name="connsiteY180" fmla="*/ 2124773 h 2323145"/>
              <a:gd name="connsiteX181" fmla="*/ 3140298 w 11269336"/>
              <a:gd name="connsiteY181" fmla="*/ 2129182 h 2323145"/>
              <a:gd name="connsiteX182" fmla="*/ 3138514 w 11269336"/>
              <a:gd name="connsiteY182" fmla="*/ 2128069 h 2323145"/>
              <a:gd name="connsiteX183" fmla="*/ 3120467 w 11269336"/>
              <a:gd name="connsiteY183" fmla="*/ 2128281 h 2323145"/>
              <a:gd name="connsiteX184" fmla="*/ 3116175 w 11269336"/>
              <a:gd name="connsiteY184" fmla="*/ 2131633 h 2323145"/>
              <a:gd name="connsiteX185" fmla="*/ 3103685 w 11269336"/>
              <a:gd name="connsiteY185" fmla="*/ 2132814 h 2323145"/>
              <a:gd name="connsiteX186" fmla="*/ 3078794 w 11269336"/>
              <a:gd name="connsiteY186" fmla="*/ 2137935 h 2323145"/>
              <a:gd name="connsiteX187" fmla="*/ 3074407 w 11269336"/>
              <a:gd name="connsiteY187" fmla="*/ 2136274 h 2323145"/>
              <a:gd name="connsiteX188" fmla="*/ 3037285 w 11269336"/>
              <a:gd name="connsiteY188" fmla="*/ 2139919 h 2323145"/>
              <a:gd name="connsiteX189" fmla="*/ 3036901 w 11269336"/>
              <a:gd name="connsiteY189" fmla="*/ 2138726 h 2323145"/>
              <a:gd name="connsiteX190" fmla="*/ 3026996 w 11269336"/>
              <a:gd name="connsiteY190" fmla="*/ 2134322 h 2323145"/>
              <a:gd name="connsiteX191" fmla="*/ 3007772 w 11269336"/>
              <a:gd name="connsiteY191" fmla="*/ 2128742 h 2323145"/>
              <a:gd name="connsiteX192" fmla="*/ 2965030 w 11269336"/>
              <a:gd name="connsiteY192" fmla="*/ 2100494 h 2323145"/>
              <a:gd name="connsiteX193" fmla="*/ 2926342 w 11269336"/>
              <a:gd name="connsiteY193" fmla="*/ 2104155 h 2323145"/>
              <a:gd name="connsiteX194" fmla="*/ 2918608 w 11269336"/>
              <a:gd name="connsiteY194" fmla="*/ 2104215 h 2323145"/>
              <a:gd name="connsiteX195" fmla="*/ 2918475 w 11269336"/>
              <a:gd name="connsiteY195" fmla="*/ 2103937 h 2323145"/>
              <a:gd name="connsiteX196" fmla="*/ 2910360 w 11269336"/>
              <a:gd name="connsiteY196" fmla="*/ 2103444 h 2323145"/>
              <a:gd name="connsiteX197" fmla="*/ 2904507 w 11269336"/>
              <a:gd name="connsiteY197" fmla="*/ 2104326 h 2323145"/>
              <a:gd name="connsiteX198" fmla="*/ 2889503 w 11269336"/>
              <a:gd name="connsiteY198" fmla="*/ 2104443 h 2323145"/>
              <a:gd name="connsiteX199" fmla="*/ 2884480 w 11269336"/>
              <a:gd name="connsiteY199" fmla="*/ 2102626 h 2323145"/>
              <a:gd name="connsiteX200" fmla="*/ 2882689 w 11269336"/>
              <a:gd name="connsiteY200" fmla="*/ 2099228 h 2323145"/>
              <a:gd name="connsiteX201" fmla="*/ 2881291 w 11269336"/>
              <a:gd name="connsiteY201" fmla="*/ 2099618 h 2323145"/>
              <a:gd name="connsiteX202" fmla="*/ 2853979 w 11269336"/>
              <a:gd name="connsiteY202" fmla="*/ 2090388 h 2323145"/>
              <a:gd name="connsiteX203" fmla="*/ 2791790 w 11269336"/>
              <a:gd name="connsiteY203" fmla="*/ 2080332 h 2323145"/>
              <a:gd name="connsiteX204" fmla="*/ 2755844 w 11269336"/>
              <a:gd name="connsiteY204" fmla="*/ 2078874 h 2323145"/>
              <a:gd name="connsiteX205" fmla="*/ 2657742 w 11269336"/>
              <a:gd name="connsiteY205" fmla="*/ 2070179 h 2323145"/>
              <a:gd name="connsiteX206" fmla="*/ 2559549 w 11269336"/>
              <a:gd name="connsiteY206" fmla="*/ 2057873 h 2323145"/>
              <a:gd name="connsiteX207" fmla="*/ 2512054 w 11269336"/>
              <a:gd name="connsiteY207" fmla="*/ 2031671 h 2323145"/>
              <a:gd name="connsiteX208" fmla="*/ 2506437 w 11269336"/>
              <a:gd name="connsiteY208" fmla="*/ 2030918 h 2323145"/>
              <a:gd name="connsiteX209" fmla="*/ 2491752 w 11269336"/>
              <a:gd name="connsiteY209" fmla="*/ 2033906 h 2323145"/>
              <a:gd name="connsiteX210" fmla="*/ 2486338 w 11269336"/>
              <a:gd name="connsiteY210" fmla="*/ 2035862 h 2323145"/>
              <a:gd name="connsiteX211" fmla="*/ 2478186 w 11269336"/>
              <a:gd name="connsiteY211" fmla="*/ 2036953 h 2323145"/>
              <a:gd name="connsiteX212" fmla="*/ 2477950 w 11269336"/>
              <a:gd name="connsiteY212" fmla="*/ 2036715 h 2323145"/>
              <a:gd name="connsiteX213" fmla="*/ 2470381 w 11269336"/>
              <a:gd name="connsiteY213" fmla="*/ 2038256 h 2323145"/>
              <a:gd name="connsiteX214" fmla="*/ 2433781 w 11269336"/>
              <a:gd name="connsiteY214" fmla="*/ 2049140 h 2323145"/>
              <a:gd name="connsiteX215" fmla="*/ 2381172 w 11269336"/>
              <a:gd name="connsiteY215" fmla="*/ 2030645 h 2323145"/>
              <a:gd name="connsiteX216" fmla="*/ 2360198 w 11269336"/>
              <a:gd name="connsiteY216" fmla="*/ 2029059 h 2323145"/>
              <a:gd name="connsiteX217" fmla="*/ 2348815 w 11269336"/>
              <a:gd name="connsiteY217" fmla="*/ 2026798 h 2323145"/>
              <a:gd name="connsiteX218" fmla="*/ 2347988 w 11269336"/>
              <a:gd name="connsiteY218" fmla="*/ 2025745 h 2323145"/>
              <a:gd name="connsiteX219" fmla="*/ 2312920 w 11269336"/>
              <a:gd name="connsiteY219" fmla="*/ 2036311 h 2323145"/>
              <a:gd name="connsiteX220" fmla="*/ 2307986 w 11269336"/>
              <a:gd name="connsiteY220" fmla="*/ 2035583 h 2323145"/>
              <a:gd name="connsiteX221" fmla="*/ 2285481 w 11269336"/>
              <a:gd name="connsiteY221" fmla="*/ 2045197 h 2323145"/>
              <a:gd name="connsiteX222" fmla="*/ 2273666 w 11269336"/>
              <a:gd name="connsiteY222" fmla="*/ 2048710 h 2323145"/>
              <a:gd name="connsiteX223" fmla="*/ 2270719 w 11269336"/>
              <a:gd name="connsiteY223" fmla="*/ 2052702 h 2323145"/>
              <a:gd name="connsiteX224" fmla="*/ 2253080 w 11269336"/>
              <a:gd name="connsiteY224" fmla="*/ 2056363 h 2323145"/>
              <a:gd name="connsiteX225" fmla="*/ 2250906 w 11269336"/>
              <a:gd name="connsiteY225" fmla="*/ 2055654 h 2323145"/>
              <a:gd name="connsiteX226" fmla="*/ 2236905 w 11269336"/>
              <a:gd name="connsiteY226" fmla="*/ 2062882 h 2323145"/>
              <a:gd name="connsiteX227" fmla="*/ 2225830 w 11269336"/>
              <a:gd name="connsiteY227" fmla="*/ 2074027 h 2323145"/>
              <a:gd name="connsiteX228" fmla="*/ 2073776 w 11269336"/>
              <a:gd name="connsiteY228" fmla="*/ 2089244 h 2323145"/>
              <a:gd name="connsiteX229" fmla="*/ 1948256 w 11269336"/>
              <a:gd name="connsiteY229" fmla="*/ 2146616 h 2323145"/>
              <a:gd name="connsiteX230" fmla="*/ 1865582 w 11269336"/>
              <a:gd name="connsiteY230" fmla="*/ 2153738 h 2323145"/>
              <a:gd name="connsiteX231" fmla="*/ 1835210 w 11269336"/>
              <a:gd name="connsiteY231" fmla="*/ 2134244 h 2323145"/>
              <a:gd name="connsiteX232" fmla="*/ 1632661 w 11269336"/>
              <a:gd name="connsiteY232" fmla="*/ 2173882 h 2323145"/>
              <a:gd name="connsiteX233" fmla="*/ 1579590 w 11269336"/>
              <a:gd name="connsiteY233" fmla="*/ 2173680 h 2323145"/>
              <a:gd name="connsiteX234" fmla="*/ 1535601 w 11269336"/>
              <a:gd name="connsiteY234" fmla="*/ 2194590 h 2323145"/>
              <a:gd name="connsiteX235" fmla="*/ 1515594 w 11269336"/>
              <a:gd name="connsiteY235" fmla="*/ 2189622 h 2323145"/>
              <a:gd name="connsiteX236" fmla="*/ 1512113 w 11269336"/>
              <a:gd name="connsiteY236" fmla="*/ 2188534 h 2323145"/>
              <a:gd name="connsiteX237" fmla="*/ 1498838 w 11269336"/>
              <a:gd name="connsiteY237" fmla="*/ 2189213 h 2323145"/>
              <a:gd name="connsiteX238" fmla="*/ 1494279 w 11269336"/>
              <a:gd name="connsiteY238" fmla="*/ 2183112 h 2323145"/>
              <a:gd name="connsiteX239" fmla="*/ 1473714 w 11269336"/>
              <a:gd name="connsiteY239" fmla="*/ 2179625 h 2323145"/>
              <a:gd name="connsiteX240" fmla="*/ 1449503 w 11269336"/>
              <a:gd name="connsiteY240" fmla="*/ 2182633 h 2323145"/>
              <a:gd name="connsiteX241" fmla="*/ 1266687 w 11269336"/>
              <a:gd name="connsiteY241" fmla="*/ 2212688 h 2323145"/>
              <a:gd name="connsiteX242" fmla="*/ 1239614 w 11269336"/>
              <a:gd name="connsiteY242" fmla="*/ 2209727 h 2323145"/>
              <a:gd name="connsiteX243" fmla="*/ 1202436 w 11269336"/>
              <a:gd name="connsiteY243" fmla="*/ 2209817 h 2323145"/>
              <a:gd name="connsiteX244" fmla="*/ 1136097 w 11269336"/>
              <a:gd name="connsiteY244" fmla="*/ 2205112 h 2323145"/>
              <a:gd name="connsiteX245" fmla="*/ 988232 w 11269336"/>
              <a:gd name="connsiteY245" fmla="*/ 2235635 h 2323145"/>
              <a:gd name="connsiteX246" fmla="*/ 981959 w 11269336"/>
              <a:gd name="connsiteY246" fmla="*/ 2231607 h 2323145"/>
              <a:gd name="connsiteX247" fmla="*/ 938600 w 11269336"/>
              <a:gd name="connsiteY247" fmla="*/ 2238113 h 2323145"/>
              <a:gd name="connsiteX248" fmla="*/ 791788 w 11269336"/>
              <a:gd name="connsiteY248" fmla="*/ 2293224 h 2323145"/>
              <a:gd name="connsiteX249" fmla="*/ 706914 w 11269336"/>
              <a:gd name="connsiteY249" fmla="*/ 2305046 h 2323145"/>
              <a:gd name="connsiteX250" fmla="*/ 675971 w 11269336"/>
              <a:gd name="connsiteY250" fmla="*/ 2304030 h 2323145"/>
              <a:gd name="connsiteX251" fmla="*/ 624180 w 11269336"/>
              <a:gd name="connsiteY251" fmla="*/ 2302650 h 2323145"/>
              <a:gd name="connsiteX252" fmla="*/ 583453 w 11269336"/>
              <a:gd name="connsiteY252" fmla="*/ 2288788 h 2323145"/>
              <a:gd name="connsiteX253" fmla="*/ 540946 w 11269336"/>
              <a:gd name="connsiteY253" fmla="*/ 2292721 h 2323145"/>
              <a:gd name="connsiteX254" fmla="*/ 533680 w 11269336"/>
              <a:gd name="connsiteY254" fmla="*/ 2310233 h 2323145"/>
              <a:gd name="connsiteX255" fmla="*/ 487366 w 11269336"/>
              <a:gd name="connsiteY255" fmla="*/ 2309053 h 2323145"/>
              <a:gd name="connsiteX256" fmla="*/ 416820 w 11269336"/>
              <a:gd name="connsiteY256" fmla="*/ 2305443 h 2323145"/>
              <a:gd name="connsiteX257" fmla="*/ 376805 w 11269336"/>
              <a:gd name="connsiteY257" fmla="*/ 2307647 h 2323145"/>
              <a:gd name="connsiteX258" fmla="*/ 266777 w 11269336"/>
              <a:gd name="connsiteY258" fmla="*/ 2309012 h 2323145"/>
              <a:gd name="connsiteX259" fmla="*/ 156013 w 11269336"/>
              <a:gd name="connsiteY259" fmla="*/ 2306832 h 2323145"/>
              <a:gd name="connsiteX260" fmla="*/ 87258 w 11269336"/>
              <a:gd name="connsiteY260" fmla="*/ 2285511 h 2323145"/>
              <a:gd name="connsiteX261" fmla="*/ 23798 w 11269336"/>
              <a:gd name="connsiteY261" fmla="*/ 2281822 h 2323145"/>
              <a:gd name="connsiteX262" fmla="*/ 0 w 11269336"/>
              <a:gd name="connsiteY262" fmla="*/ 2285369 h 2323145"/>
              <a:gd name="connsiteX263" fmla="*/ 0 w 11269336"/>
              <a:gd name="connsiteY26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9062863 w 11269336"/>
              <a:gd name="connsiteY22" fmla="*/ 754656 h 2323145"/>
              <a:gd name="connsiteX23" fmla="*/ 8914746 w 11269336"/>
              <a:gd name="connsiteY23" fmla="*/ 826428 h 2323145"/>
              <a:gd name="connsiteX24" fmla="*/ 8917778 w 11269336"/>
              <a:gd name="connsiteY24" fmla="*/ 835198 h 2323145"/>
              <a:gd name="connsiteX25" fmla="*/ 8905560 w 11269336"/>
              <a:gd name="connsiteY25" fmla="*/ 838358 h 2323145"/>
              <a:gd name="connsiteX26" fmla="*/ 8897564 w 11269336"/>
              <a:gd name="connsiteY26" fmla="*/ 834287 h 2323145"/>
              <a:gd name="connsiteX27" fmla="*/ 8878040 w 11269336"/>
              <a:gd name="connsiteY27" fmla="*/ 844150 h 2323145"/>
              <a:gd name="connsiteX28" fmla="*/ 8795998 w 11269336"/>
              <a:gd name="connsiteY28" fmla="*/ 863337 h 2323145"/>
              <a:gd name="connsiteX29" fmla="*/ 8776970 w 11269336"/>
              <a:gd name="connsiteY29" fmla="*/ 885177 h 2323145"/>
              <a:gd name="connsiteX30" fmla="*/ 8755719 w 11269336"/>
              <a:gd name="connsiteY30" fmla="*/ 889754 h 2323145"/>
              <a:gd name="connsiteX31" fmla="*/ 8743257 w 11269336"/>
              <a:gd name="connsiteY31" fmla="*/ 904723 h 2323145"/>
              <a:gd name="connsiteX32" fmla="*/ 8721366 w 11269336"/>
              <a:gd name="connsiteY32" fmla="*/ 904711 h 2323145"/>
              <a:gd name="connsiteX33" fmla="*/ 8678353 w 11269336"/>
              <a:gd name="connsiteY33" fmla="*/ 926318 h 2323145"/>
              <a:gd name="connsiteX34" fmla="*/ 8636849 w 11269336"/>
              <a:gd name="connsiteY34" fmla="*/ 937900 h 2323145"/>
              <a:gd name="connsiteX35" fmla="*/ 8620213 w 11269336"/>
              <a:gd name="connsiteY35" fmla="*/ 943068 h 2323145"/>
              <a:gd name="connsiteX36" fmla="*/ 8612581 w 11269336"/>
              <a:gd name="connsiteY36" fmla="*/ 952695 h 2323145"/>
              <a:gd name="connsiteX37" fmla="*/ 8589038 w 11269336"/>
              <a:gd name="connsiteY37" fmla="*/ 963892 h 2323145"/>
              <a:gd name="connsiteX38" fmla="*/ 8579950 w 11269336"/>
              <a:gd name="connsiteY38" fmla="*/ 960899 h 2323145"/>
              <a:gd name="connsiteX39" fmla="*/ 8579319 w 11269336"/>
              <a:gd name="connsiteY39" fmla="*/ 965630 h 2323145"/>
              <a:gd name="connsiteX40" fmla="*/ 8547429 w 11269336"/>
              <a:gd name="connsiteY40" fmla="*/ 984506 h 2323145"/>
              <a:gd name="connsiteX41" fmla="*/ 8478704 w 11269336"/>
              <a:gd name="connsiteY41" fmla="*/ 1025490 h 2323145"/>
              <a:gd name="connsiteX42" fmla="*/ 8461421 w 11269336"/>
              <a:gd name="connsiteY42" fmla="*/ 1035512 h 2323145"/>
              <a:gd name="connsiteX43" fmla="*/ 8445003 w 11269336"/>
              <a:gd name="connsiteY43" fmla="*/ 1036851 h 2323145"/>
              <a:gd name="connsiteX44" fmla="*/ 8357350 w 11269336"/>
              <a:gd name="connsiteY44" fmla="*/ 1060213 h 2323145"/>
              <a:gd name="connsiteX45" fmla="*/ 8335565 w 11269336"/>
              <a:gd name="connsiteY45" fmla="*/ 1061151 h 2323145"/>
              <a:gd name="connsiteX46" fmla="*/ 8325267 w 11269336"/>
              <a:gd name="connsiteY46" fmla="*/ 1055919 h 2323145"/>
              <a:gd name="connsiteX47" fmla="*/ 8293586 w 11269336"/>
              <a:gd name="connsiteY47" fmla="*/ 1076144 h 2323145"/>
              <a:gd name="connsiteX48" fmla="*/ 8242405 w 11269336"/>
              <a:gd name="connsiteY48" fmla="*/ 1095960 h 2323145"/>
              <a:gd name="connsiteX49" fmla="*/ 8197391 w 11269336"/>
              <a:gd name="connsiteY49" fmla="*/ 1107746 h 2323145"/>
              <a:gd name="connsiteX50" fmla="*/ 8081474 w 11269336"/>
              <a:gd name="connsiteY50" fmla="*/ 1130125 h 2323145"/>
              <a:gd name="connsiteX51" fmla="*/ 8053585 w 11269336"/>
              <a:gd name="connsiteY51" fmla="*/ 1129169 h 2323145"/>
              <a:gd name="connsiteX52" fmla="*/ 8038422 w 11269336"/>
              <a:gd name="connsiteY52" fmla="*/ 1119092 h 2323145"/>
              <a:gd name="connsiteX53" fmla="*/ 8029450 w 11269336"/>
              <a:gd name="connsiteY53" fmla="*/ 1125592 h 2323145"/>
              <a:gd name="connsiteX54" fmla="*/ 7959552 w 11269336"/>
              <a:gd name="connsiteY54" fmla="*/ 1140188 h 2323145"/>
              <a:gd name="connsiteX55" fmla="*/ 7914188 w 11269336"/>
              <a:gd name="connsiteY55" fmla="*/ 1150862 h 2323145"/>
              <a:gd name="connsiteX56" fmla="*/ 7914918 w 11269336"/>
              <a:gd name="connsiteY56" fmla="*/ 1168758 h 2323145"/>
              <a:gd name="connsiteX57" fmla="*/ 7875510 w 11269336"/>
              <a:gd name="connsiteY57" fmla="*/ 1183153 h 2323145"/>
              <a:gd name="connsiteX58" fmla="*/ 7829932 w 11269336"/>
              <a:gd name="connsiteY58" fmla="*/ 1180782 h 2323145"/>
              <a:gd name="connsiteX59" fmla="*/ 7779182 w 11269336"/>
              <a:gd name="connsiteY59" fmla="*/ 1192665 h 2323145"/>
              <a:gd name="connsiteX60" fmla="*/ 7748774 w 11269336"/>
              <a:gd name="connsiteY60" fmla="*/ 1199586 h 2323145"/>
              <a:gd name="connsiteX61" fmla="*/ 7671846 w 11269336"/>
              <a:gd name="connsiteY61" fmla="*/ 1231966 h 2323145"/>
              <a:gd name="connsiteX62" fmla="*/ 7554146 w 11269336"/>
              <a:gd name="connsiteY62" fmla="*/ 1319748 h 2323145"/>
              <a:gd name="connsiteX63" fmla="*/ 7515052 w 11269336"/>
              <a:gd name="connsiteY63" fmla="*/ 1336718 h 2323145"/>
              <a:gd name="connsiteX64" fmla="*/ 7507193 w 11269336"/>
              <a:gd name="connsiteY64" fmla="*/ 1334617 h 2323145"/>
              <a:gd name="connsiteX65" fmla="*/ 7461694 w 11269336"/>
              <a:gd name="connsiteY65" fmla="*/ 1375866 h 2323145"/>
              <a:gd name="connsiteX66" fmla="*/ 7377571 w 11269336"/>
              <a:gd name="connsiteY66" fmla="*/ 1400128 h 2323145"/>
              <a:gd name="connsiteX67" fmla="*/ 7311261 w 11269336"/>
              <a:gd name="connsiteY67" fmla="*/ 1412652 h 2323145"/>
              <a:gd name="connsiteX68" fmla="*/ 7275307 w 11269336"/>
              <a:gd name="connsiteY68" fmla="*/ 1422171 h 2323145"/>
              <a:gd name="connsiteX69" fmla="*/ 7247783 w 11269336"/>
              <a:gd name="connsiteY69" fmla="*/ 1426330 h 2323145"/>
              <a:gd name="connsiteX70" fmla="*/ 7185047 w 11269336"/>
              <a:gd name="connsiteY70" fmla="*/ 1451812 h 2323145"/>
              <a:gd name="connsiteX71" fmla="*/ 7084117 w 11269336"/>
              <a:gd name="connsiteY71" fmla="*/ 1500281 h 2323145"/>
              <a:gd name="connsiteX72" fmla="*/ 7062011 w 11269336"/>
              <a:gd name="connsiteY72" fmla="*/ 1509183 h 2323145"/>
              <a:gd name="connsiteX73" fmla="*/ 7040555 w 11269336"/>
              <a:gd name="connsiteY73" fmla="*/ 1511207 h 2323145"/>
              <a:gd name="connsiteX74" fmla="*/ 7033438 w 11269336"/>
              <a:gd name="connsiteY74" fmla="*/ 1506772 h 2323145"/>
              <a:gd name="connsiteX75" fmla="*/ 7020886 w 11269336"/>
              <a:gd name="connsiteY75" fmla="*/ 1510764 h 2323145"/>
              <a:gd name="connsiteX76" fmla="*/ 7017033 w 11269336"/>
              <a:gd name="connsiteY76" fmla="*/ 1510650 h 2323145"/>
              <a:gd name="connsiteX77" fmla="*/ 6995460 w 11269336"/>
              <a:gd name="connsiteY77" fmla="*/ 1511173 h 2323145"/>
              <a:gd name="connsiteX78" fmla="*/ 6962144 w 11269336"/>
              <a:gd name="connsiteY78" fmla="*/ 1541508 h 2323145"/>
              <a:gd name="connsiteX79" fmla="*/ 6910674 w 11269336"/>
              <a:gd name="connsiteY79" fmla="*/ 1554793 h 2323145"/>
              <a:gd name="connsiteX80" fmla="*/ 6732152 w 11269336"/>
              <a:gd name="connsiteY80" fmla="*/ 1642538 h 2323145"/>
              <a:gd name="connsiteX81" fmla="*/ 6694106 w 11269336"/>
              <a:gd name="connsiteY81" fmla="*/ 1632377 h 2323145"/>
              <a:gd name="connsiteX82" fmla="*/ 6617223 w 11269336"/>
              <a:gd name="connsiteY82" fmla="*/ 1659889 h 2323145"/>
              <a:gd name="connsiteX83" fmla="*/ 6521138 w 11269336"/>
              <a:gd name="connsiteY83" fmla="*/ 1744340 h 2323145"/>
              <a:gd name="connsiteX84" fmla="*/ 6380677 w 11269336"/>
              <a:gd name="connsiteY84" fmla="*/ 1796883 h 2323145"/>
              <a:gd name="connsiteX85" fmla="*/ 6374897 w 11269336"/>
              <a:gd name="connsiteY85" fmla="*/ 1809910 h 2323145"/>
              <a:gd name="connsiteX86" fmla="*/ 6364545 w 11269336"/>
              <a:gd name="connsiteY86" fmla="*/ 1820090 h 2323145"/>
              <a:gd name="connsiteX87" fmla="*/ 6362126 w 11269336"/>
              <a:gd name="connsiteY87" fmla="*/ 1819991 h 2323145"/>
              <a:gd name="connsiteX88" fmla="*/ 6346673 w 11269336"/>
              <a:gd name="connsiteY88" fmla="*/ 1827824 h 2323145"/>
              <a:gd name="connsiteX89" fmla="*/ 6345588 w 11269336"/>
              <a:gd name="connsiteY89" fmla="*/ 1832232 h 2323145"/>
              <a:gd name="connsiteX90" fmla="*/ 6335708 w 11269336"/>
              <a:gd name="connsiteY90" fmla="*/ 1838451 h 2323145"/>
              <a:gd name="connsiteX91" fmla="*/ 6318182 w 11269336"/>
              <a:gd name="connsiteY91" fmla="*/ 1852975 h 2323145"/>
              <a:gd name="connsiteX92" fmla="*/ 6313084 w 11269336"/>
              <a:gd name="connsiteY92" fmla="*/ 1853561 h 2323145"/>
              <a:gd name="connsiteX93" fmla="*/ 6283816 w 11269336"/>
              <a:gd name="connsiteY93" fmla="*/ 1872148 h 2323145"/>
              <a:gd name="connsiteX94" fmla="*/ 6282550 w 11269336"/>
              <a:gd name="connsiteY94" fmla="*/ 1871392 h 2323145"/>
              <a:gd name="connsiteX95" fmla="*/ 6270527 w 11269336"/>
              <a:gd name="connsiteY95" fmla="*/ 1872208 h 2323145"/>
              <a:gd name="connsiteX96" fmla="*/ 6249518 w 11269336"/>
              <a:gd name="connsiteY96" fmla="*/ 1876079 h 2323145"/>
              <a:gd name="connsiteX97" fmla="*/ 6190386 w 11269336"/>
              <a:gd name="connsiteY97" fmla="*/ 1872478 h 2323145"/>
              <a:gd name="connsiteX98" fmla="*/ 6159777 w 11269336"/>
              <a:gd name="connsiteY98" fmla="*/ 1891745 h 2323145"/>
              <a:gd name="connsiteX99" fmla="*/ 6153131 w 11269336"/>
              <a:gd name="connsiteY99" fmla="*/ 1895079 h 2323145"/>
              <a:gd name="connsiteX100" fmla="*/ 6152798 w 11269336"/>
              <a:gd name="connsiteY100" fmla="*/ 1894920 h 2323145"/>
              <a:gd name="connsiteX101" fmla="*/ 6145388 w 11269336"/>
              <a:gd name="connsiteY101" fmla="*/ 1897990 h 2323145"/>
              <a:gd name="connsiteX102" fmla="*/ 6141014 w 11269336"/>
              <a:gd name="connsiteY102" fmla="*/ 1901155 h 2323145"/>
              <a:gd name="connsiteX103" fmla="*/ 6128122 w 11269336"/>
              <a:gd name="connsiteY103" fmla="*/ 1907623 h 2323145"/>
              <a:gd name="connsiteX104" fmla="*/ 6122351 w 11269336"/>
              <a:gd name="connsiteY104" fmla="*/ 1908359 h 2323145"/>
              <a:gd name="connsiteX105" fmla="*/ 6064750 w 11269336"/>
              <a:gd name="connsiteY105" fmla="*/ 1896394 h 2323145"/>
              <a:gd name="connsiteX106" fmla="*/ 5964230 w 11269336"/>
              <a:gd name="connsiteY106" fmla="*/ 1910038 h 2323145"/>
              <a:gd name="connsiteX107" fmla="*/ 5865399 w 11269336"/>
              <a:gd name="connsiteY107" fmla="*/ 1926966 h 2323145"/>
              <a:gd name="connsiteX108" fmla="*/ 5829951 w 11269336"/>
              <a:gd name="connsiteY108" fmla="*/ 1934755 h 2323145"/>
              <a:gd name="connsiteX109" fmla="*/ 5765285 w 11269336"/>
              <a:gd name="connsiteY109" fmla="*/ 1941322 h 2323145"/>
              <a:gd name="connsiteX110" fmla="*/ 5734750 w 11269336"/>
              <a:gd name="connsiteY110" fmla="*/ 1939793 h 2323145"/>
              <a:gd name="connsiteX111" fmla="*/ 5733569 w 11269336"/>
              <a:gd name="connsiteY111" fmla="*/ 1940505 h 2323145"/>
              <a:gd name="connsiteX112" fmla="*/ 5730329 w 11269336"/>
              <a:gd name="connsiteY112" fmla="*/ 1937845 h 2323145"/>
              <a:gd name="connsiteX113" fmla="*/ 5724661 w 11269336"/>
              <a:gd name="connsiteY113" fmla="*/ 1937455 h 2323145"/>
              <a:gd name="connsiteX114" fmla="*/ 5710186 w 11269336"/>
              <a:gd name="connsiteY114" fmla="*/ 1941370 h 2323145"/>
              <a:gd name="connsiteX115" fmla="*/ 5704910 w 11269336"/>
              <a:gd name="connsiteY115" fmla="*/ 1943663 h 2323145"/>
              <a:gd name="connsiteX116" fmla="*/ 5696836 w 11269336"/>
              <a:gd name="connsiteY116" fmla="*/ 1945271 h 2323145"/>
              <a:gd name="connsiteX117" fmla="*/ 5696583 w 11269336"/>
              <a:gd name="connsiteY117" fmla="*/ 1945050 h 2323145"/>
              <a:gd name="connsiteX118" fmla="*/ 5689123 w 11269336"/>
              <a:gd name="connsiteY118" fmla="*/ 1947067 h 2323145"/>
              <a:gd name="connsiteX119" fmla="*/ 5653291 w 11269336"/>
              <a:gd name="connsiteY119" fmla="*/ 1960245 h 2323145"/>
              <a:gd name="connsiteX120" fmla="*/ 5599385 w 11269336"/>
              <a:gd name="connsiteY120" fmla="*/ 1945198 h 2323145"/>
              <a:gd name="connsiteX121" fmla="*/ 5578300 w 11269336"/>
              <a:gd name="connsiteY121" fmla="*/ 1944963 h 2323145"/>
              <a:gd name="connsiteX122" fmla="*/ 5566758 w 11269336"/>
              <a:gd name="connsiteY122" fmla="*/ 1943441 h 2323145"/>
              <a:gd name="connsiteX123" fmla="*/ 5565857 w 11269336"/>
              <a:gd name="connsiteY123" fmla="*/ 1942445 h 2323145"/>
              <a:gd name="connsiteX124" fmla="*/ 5531534 w 11269336"/>
              <a:gd name="connsiteY124" fmla="*/ 1955208 h 2323145"/>
              <a:gd name="connsiteX125" fmla="*/ 5526552 w 11269336"/>
              <a:gd name="connsiteY125" fmla="*/ 1954799 h 2323145"/>
              <a:gd name="connsiteX126" fmla="*/ 5504723 w 11269336"/>
              <a:gd name="connsiteY126" fmla="*/ 1965811 h 2323145"/>
              <a:gd name="connsiteX127" fmla="*/ 5493156 w 11269336"/>
              <a:gd name="connsiteY127" fmla="*/ 1970063 h 2323145"/>
              <a:gd name="connsiteX128" fmla="*/ 5490486 w 11269336"/>
              <a:gd name="connsiteY128" fmla="*/ 1974227 h 2323145"/>
              <a:gd name="connsiteX129" fmla="*/ 5473107 w 11269336"/>
              <a:gd name="connsiteY129" fmla="*/ 1979001 h 2323145"/>
              <a:gd name="connsiteX130" fmla="*/ 5470885 w 11269336"/>
              <a:gd name="connsiteY130" fmla="*/ 1978432 h 2323145"/>
              <a:gd name="connsiteX131" fmla="*/ 5457393 w 11269336"/>
              <a:gd name="connsiteY131" fmla="*/ 1986525 h 2323145"/>
              <a:gd name="connsiteX132" fmla="*/ 5447102 w 11269336"/>
              <a:gd name="connsiteY132" fmla="*/ 1998329 h 2323145"/>
              <a:gd name="connsiteX133" fmla="*/ 5159151 w 11269336"/>
              <a:gd name="connsiteY133" fmla="*/ 2029640 h 2323145"/>
              <a:gd name="connsiteX134" fmla="*/ 5041688 w 11269336"/>
              <a:gd name="connsiteY134" fmla="*/ 2022334 h 2323145"/>
              <a:gd name="connsiteX135" fmla="*/ 4860988 w 11269336"/>
              <a:gd name="connsiteY135" fmla="*/ 2135698 h 2323145"/>
              <a:gd name="connsiteX136" fmla="*/ 4807902 w 11269336"/>
              <a:gd name="connsiteY136" fmla="*/ 2138894 h 2323145"/>
              <a:gd name="connsiteX137" fmla="*/ 4765388 w 11269336"/>
              <a:gd name="connsiteY137" fmla="*/ 2162525 h 2323145"/>
              <a:gd name="connsiteX138" fmla="*/ 4745033 w 11269336"/>
              <a:gd name="connsiteY138" fmla="*/ 2158859 h 2323145"/>
              <a:gd name="connsiteX139" fmla="*/ 4741475 w 11269336"/>
              <a:gd name="connsiteY139" fmla="*/ 2157998 h 2323145"/>
              <a:gd name="connsiteX140" fmla="*/ 4728247 w 11269336"/>
              <a:gd name="connsiteY140" fmla="*/ 2159526 h 2323145"/>
              <a:gd name="connsiteX141" fmla="*/ 4723263 w 11269336"/>
              <a:gd name="connsiteY141" fmla="*/ 2153742 h 2323145"/>
              <a:gd name="connsiteX142" fmla="*/ 4702453 w 11269336"/>
              <a:gd name="connsiteY142" fmla="*/ 2151586 h 2323145"/>
              <a:gd name="connsiteX143" fmla="*/ 4678455 w 11269336"/>
              <a:gd name="connsiteY143" fmla="*/ 2156131 h 2323145"/>
              <a:gd name="connsiteX144" fmla="*/ 4593061 w 11269336"/>
              <a:gd name="connsiteY144" fmla="*/ 2171597 h 2323145"/>
              <a:gd name="connsiteX145" fmla="*/ 4579902 w 11269336"/>
              <a:gd name="connsiteY145" fmla="*/ 2177927 h 2323145"/>
              <a:gd name="connsiteX146" fmla="*/ 4533444 w 11269336"/>
              <a:gd name="connsiteY146" fmla="*/ 2181200 h 2323145"/>
              <a:gd name="connsiteX147" fmla="*/ 4492832 w 11269336"/>
              <a:gd name="connsiteY147" fmla="*/ 2188033 h 2323145"/>
              <a:gd name="connsiteX148" fmla="*/ 4467257 w 11269336"/>
              <a:gd name="connsiteY148" fmla="*/ 2196121 h 2323145"/>
              <a:gd name="connsiteX149" fmla="*/ 4459937 w 11269336"/>
              <a:gd name="connsiteY149" fmla="*/ 2195182 h 2323145"/>
              <a:gd name="connsiteX150" fmla="*/ 4433312 w 11269336"/>
              <a:gd name="connsiteY150" fmla="*/ 2199004 h 2323145"/>
              <a:gd name="connsiteX151" fmla="*/ 4420601 w 11269336"/>
              <a:gd name="connsiteY151" fmla="*/ 2205158 h 2323145"/>
              <a:gd name="connsiteX152" fmla="*/ 4405765 w 11269336"/>
              <a:gd name="connsiteY152" fmla="*/ 2199902 h 2323145"/>
              <a:gd name="connsiteX153" fmla="*/ 4401354 w 11269336"/>
              <a:gd name="connsiteY153" fmla="*/ 2194745 h 2323145"/>
              <a:gd name="connsiteX154" fmla="*/ 4383151 w 11269336"/>
              <a:gd name="connsiteY154" fmla="*/ 2201140 h 2323145"/>
              <a:gd name="connsiteX155" fmla="*/ 4366646 w 11269336"/>
              <a:gd name="connsiteY155" fmla="*/ 2198564 h 2323145"/>
              <a:gd name="connsiteX156" fmla="*/ 4354009 w 11269336"/>
              <a:gd name="connsiteY156" fmla="*/ 2204984 h 2323145"/>
              <a:gd name="connsiteX157" fmla="*/ 4348284 w 11269336"/>
              <a:gd name="connsiteY157" fmla="*/ 2205270 h 2323145"/>
              <a:gd name="connsiteX158" fmla="*/ 4333906 w 11269336"/>
              <a:gd name="connsiteY158" fmla="*/ 2205251 h 2323145"/>
              <a:gd name="connsiteX159" fmla="*/ 4308819 w 11269336"/>
              <a:gd name="connsiteY159" fmla="*/ 2203822 h 2323145"/>
              <a:gd name="connsiteX160" fmla="*/ 4301210 w 11269336"/>
              <a:gd name="connsiteY160" fmla="*/ 2204456 h 2323145"/>
              <a:gd name="connsiteX161" fmla="*/ 4283095 w 11269336"/>
              <a:gd name="connsiteY161" fmla="*/ 2198177 h 2323145"/>
              <a:gd name="connsiteX162" fmla="*/ 4250119 w 11269336"/>
              <a:gd name="connsiteY162" fmla="*/ 2196342 h 2323145"/>
              <a:gd name="connsiteX163" fmla="*/ 4189203 w 11269336"/>
              <a:gd name="connsiteY163" fmla="*/ 2178994 h 2323145"/>
              <a:gd name="connsiteX164" fmla="*/ 4154035 w 11269336"/>
              <a:gd name="connsiteY164" fmla="*/ 2171950 h 2323145"/>
              <a:gd name="connsiteX165" fmla="*/ 4129569 w 11269336"/>
              <a:gd name="connsiteY165" fmla="*/ 2163850 h 2323145"/>
              <a:gd name="connsiteX166" fmla="*/ 4061250 w 11269336"/>
              <a:gd name="connsiteY166" fmla="*/ 2159236 h 2323145"/>
              <a:gd name="connsiteX167" fmla="*/ 3945480 w 11269336"/>
              <a:gd name="connsiteY167" fmla="*/ 2158279 h 2323145"/>
              <a:gd name="connsiteX168" fmla="*/ 3921468 w 11269336"/>
              <a:gd name="connsiteY168" fmla="*/ 2156588 h 2323145"/>
              <a:gd name="connsiteX169" fmla="*/ 3903348 w 11269336"/>
              <a:gd name="connsiteY169" fmla="*/ 2149220 h 2323145"/>
              <a:gd name="connsiteX170" fmla="*/ 3901342 w 11269336"/>
              <a:gd name="connsiteY170" fmla="*/ 2142355 h 2323145"/>
              <a:gd name="connsiteX171" fmla="*/ 3888539 w 11269336"/>
              <a:gd name="connsiteY171" fmla="*/ 2140476 h 2323145"/>
              <a:gd name="connsiteX172" fmla="*/ 3885662 w 11269336"/>
              <a:gd name="connsiteY172" fmla="*/ 2138740 h 2323145"/>
              <a:gd name="connsiteX173" fmla="*/ 3868627 w 11269336"/>
              <a:gd name="connsiteY173" fmla="*/ 2130023 h 2323145"/>
              <a:gd name="connsiteX174" fmla="*/ 3819177 w 11269336"/>
              <a:gd name="connsiteY174" fmla="*/ 2142111 h 2323145"/>
              <a:gd name="connsiteX175" fmla="*/ 3769100 w 11269336"/>
              <a:gd name="connsiteY175" fmla="*/ 2131731 h 2323145"/>
              <a:gd name="connsiteX176" fmla="*/ 3562752 w 11269336"/>
              <a:gd name="connsiteY176" fmla="*/ 2131785 h 2323145"/>
              <a:gd name="connsiteX177" fmla="*/ 3541402 w 11269336"/>
              <a:gd name="connsiteY177" fmla="*/ 2106821 h 2323145"/>
              <a:gd name="connsiteX178" fmla="*/ 3365341 w 11269336"/>
              <a:gd name="connsiteY178" fmla="*/ 2077638 h 2323145"/>
              <a:gd name="connsiteX179" fmla="*/ 3170922 w 11269336"/>
              <a:gd name="connsiteY179" fmla="*/ 2115957 h 2323145"/>
              <a:gd name="connsiteX180" fmla="*/ 3156256 w 11269336"/>
              <a:gd name="connsiteY180" fmla="*/ 2124773 h 2323145"/>
              <a:gd name="connsiteX181" fmla="*/ 3140298 w 11269336"/>
              <a:gd name="connsiteY181" fmla="*/ 2129182 h 2323145"/>
              <a:gd name="connsiteX182" fmla="*/ 3138514 w 11269336"/>
              <a:gd name="connsiteY182" fmla="*/ 2128069 h 2323145"/>
              <a:gd name="connsiteX183" fmla="*/ 3120467 w 11269336"/>
              <a:gd name="connsiteY183" fmla="*/ 2128281 h 2323145"/>
              <a:gd name="connsiteX184" fmla="*/ 3116175 w 11269336"/>
              <a:gd name="connsiteY184" fmla="*/ 2131633 h 2323145"/>
              <a:gd name="connsiteX185" fmla="*/ 3103685 w 11269336"/>
              <a:gd name="connsiteY185" fmla="*/ 2132814 h 2323145"/>
              <a:gd name="connsiteX186" fmla="*/ 3078794 w 11269336"/>
              <a:gd name="connsiteY186" fmla="*/ 2137935 h 2323145"/>
              <a:gd name="connsiteX187" fmla="*/ 3074407 w 11269336"/>
              <a:gd name="connsiteY187" fmla="*/ 2136274 h 2323145"/>
              <a:gd name="connsiteX188" fmla="*/ 3037285 w 11269336"/>
              <a:gd name="connsiteY188" fmla="*/ 2139919 h 2323145"/>
              <a:gd name="connsiteX189" fmla="*/ 3036901 w 11269336"/>
              <a:gd name="connsiteY189" fmla="*/ 2138726 h 2323145"/>
              <a:gd name="connsiteX190" fmla="*/ 3026996 w 11269336"/>
              <a:gd name="connsiteY190" fmla="*/ 2134322 h 2323145"/>
              <a:gd name="connsiteX191" fmla="*/ 3007772 w 11269336"/>
              <a:gd name="connsiteY191" fmla="*/ 2128742 h 2323145"/>
              <a:gd name="connsiteX192" fmla="*/ 2965030 w 11269336"/>
              <a:gd name="connsiteY192" fmla="*/ 2100494 h 2323145"/>
              <a:gd name="connsiteX193" fmla="*/ 2926342 w 11269336"/>
              <a:gd name="connsiteY193" fmla="*/ 2104155 h 2323145"/>
              <a:gd name="connsiteX194" fmla="*/ 2918608 w 11269336"/>
              <a:gd name="connsiteY194" fmla="*/ 2104215 h 2323145"/>
              <a:gd name="connsiteX195" fmla="*/ 2918475 w 11269336"/>
              <a:gd name="connsiteY195" fmla="*/ 2103937 h 2323145"/>
              <a:gd name="connsiteX196" fmla="*/ 2910360 w 11269336"/>
              <a:gd name="connsiteY196" fmla="*/ 2103444 h 2323145"/>
              <a:gd name="connsiteX197" fmla="*/ 2904507 w 11269336"/>
              <a:gd name="connsiteY197" fmla="*/ 2104326 h 2323145"/>
              <a:gd name="connsiteX198" fmla="*/ 2889503 w 11269336"/>
              <a:gd name="connsiteY198" fmla="*/ 2104443 h 2323145"/>
              <a:gd name="connsiteX199" fmla="*/ 2884480 w 11269336"/>
              <a:gd name="connsiteY199" fmla="*/ 2102626 h 2323145"/>
              <a:gd name="connsiteX200" fmla="*/ 2882689 w 11269336"/>
              <a:gd name="connsiteY200" fmla="*/ 2099228 h 2323145"/>
              <a:gd name="connsiteX201" fmla="*/ 2881291 w 11269336"/>
              <a:gd name="connsiteY201" fmla="*/ 2099618 h 2323145"/>
              <a:gd name="connsiteX202" fmla="*/ 2853979 w 11269336"/>
              <a:gd name="connsiteY202" fmla="*/ 2090388 h 2323145"/>
              <a:gd name="connsiteX203" fmla="*/ 2791790 w 11269336"/>
              <a:gd name="connsiteY203" fmla="*/ 2080332 h 2323145"/>
              <a:gd name="connsiteX204" fmla="*/ 2755844 w 11269336"/>
              <a:gd name="connsiteY204" fmla="*/ 2078874 h 2323145"/>
              <a:gd name="connsiteX205" fmla="*/ 2657742 w 11269336"/>
              <a:gd name="connsiteY205" fmla="*/ 2070179 h 2323145"/>
              <a:gd name="connsiteX206" fmla="*/ 2559549 w 11269336"/>
              <a:gd name="connsiteY206" fmla="*/ 2057873 h 2323145"/>
              <a:gd name="connsiteX207" fmla="*/ 2512054 w 11269336"/>
              <a:gd name="connsiteY207" fmla="*/ 2031671 h 2323145"/>
              <a:gd name="connsiteX208" fmla="*/ 2506437 w 11269336"/>
              <a:gd name="connsiteY208" fmla="*/ 2030918 h 2323145"/>
              <a:gd name="connsiteX209" fmla="*/ 2491752 w 11269336"/>
              <a:gd name="connsiteY209" fmla="*/ 2033906 h 2323145"/>
              <a:gd name="connsiteX210" fmla="*/ 2486338 w 11269336"/>
              <a:gd name="connsiteY210" fmla="*/ 2035862 h 2323145"/>
              <a:gd name="connsiteX211" fmla="*/ 2478186 w 11269336"/>
              <a:gd name="connsiteY211" fmla="*/ 2036953 h 2323145"/>
              <a:gd name="connsiteX212" fmla="*/ 2477950 w 11269336"/>
              <a:gd name="connsiteY212" fmla="*/ 2036715 h 2323145"/>
              <a:gd name="connsiteX213" fmla="*/ 2470381 w 11269336"/>
              <a:gd name="connsiteY213" fmla="*/ 2038256 h 2323145"/>
              <a:gd name="connsiteX214" fmla="*/ 2433781 w 11269336"/>
              <a:gd name="connsiteY214" fmla="*/ 2049140 h 2323145"/>
              <a:gd name="connsiteX215" fmla="*/ 2381172 w 11269336"/>
              <a:gd name="connsiteY215" fmla="*/ 2030645 h 2323145"/>
              <a:gd name="connsiteX216" fmla="*/ 2360198 w 11269336"/>
              <a:gd name="connsiteY216" fmla="*/ 2029059 h 2323145"/>
              <a:gd name="connsiteX217" fmla="*/ 2348815 w 11269336"/>
              <a:gd name="connsiteY217" fmla="*/ 2026798 h 2323145"/>
              <a:gd name="connsiteX218" fmla="*/ 2347988 w 11269336"/>
              <a:gd name="connsiteY218" fmla="*/ 2025745 h 2323145"/>
              <a:gd name="connsiteX219" fmla="*/ 2312920 w 11269336"/>
              <a:gd name="connsiteY219" fmla="*/ 2036311 h 2323145"/>
              <a:gd name="connsiteX220" fmla="*/ 2307986 w 11269336"/>
              <a:gd name="connsiteY220" fmla="*/ 2035583 h 2323145"/>
              <a:gd name="connsiteX221" fmla="*/ 2285481 w 11269336"/>
              <a:gd name="connsiteY221" fmla="*/ 2045197 h 2323145"/>
              <a:gd name="connsiteX222" fmla="*/ 2273666 w 11269336"/>
              <a:gd name="connsiteY222" fmla="*/ 2048710 h 2323145"/>
              <a:gd name="connsiteX223" fmla="*/ 2270719 w 11269336"/>
              <a:gd name="connsiteY223" fmla="*/ 2052702 h 2323145"/>
              <a:gd name="connsiteX224" fmla="*/ 2253080 w 11269336"/>
              <a:gd name="connsiteY224" fmla="*/ 2056363 h 2323145"/>
              <a:gd name="connsiteX225" fmla="*/ 2250906 w 11269336"/>
              <a:gd name="connsiteY225" fmla="*/ 2055654 h 2323145"/>
              <a:gd name="connsiteX226" fmla="*/ 2236905 w 11269336"/>
              <a:gd name="connsiteY226" fmla="*/ 2062882 h 2323145"/>
              <a:gd name="connsiteX227" fmla="*/ 2225830 w 11269336"/>
              <a:gd name="connsiteY227" fmla="*/ 2074027 h 2323145"/>
              <a:gd name="connsiteX228" fmla="*/ 2073776 w 11269336"/>
              <a:gd name="connsiteY228" fmla="*/ 2089244 h 2323145"/>
              <a:gd name="connsiteX229" fmla="*/ 1948256 w 11269336"/>
              <a:gd name="connsiteY229" fmla="*/ 2146616 h 2323145"/>
              <a:gd name="connsiteX230" fmla="*/ 1865582 w 11269336"/>
              <a:gd name="connsiteY230" fmla="*/ 2153738 h 2323145"/>
              <a:gd name="connsiteX231" fmla="*/ 1835210 w 11269336"/>
              <a:gd name="connsiteY231" fmla="*/ 2134244 h 2323145"/>
              <a:gd name="connsiteX232" fmla="*/ 1632661 w 11269336"/>
              <a:gd name="connsiteY232" fmla="*/ 2173882 h 2323145"/>
              <a:gd name="connsiteX233" fmla="*/ 1579590 w 11269336"/>
              <a:gd name="connsiteY233" fmla="*/ 2173680 h 2323145"/>
              <a:gd name="connsiteX234" fmla="*/ 1535601 w 11269336"/>
              <a:gd name="connsiteY234" fmla="*/ 2194590 h 2323145"/>
              <a:gd name="connsiteX235" fmla="*/ 1515594 w 11269336"/>
              <a:gd name="connsiteY235" fmla="*/ 2189622 h 2323145"/>
              <a:gd name="connsiteX236" fmla="*/ 1512113 w 11269336"/>
              <a:gd name="connsiteY236" fmla="*/ 2188534 h 2323145"/>
              <a:gd name="connsiteX237" fmla="*/ 1498838 w 11269336"/>
              <a:gd name="connsiteY237" fmla="*/ 2189213 h 2323145"/>
              <a:gd name="connsiteX238" fmla="*/ 1494279 w 11269336"/>
              <a:gd name="connsiteY238" fmla="*/ 2183112 h 2323145"/>
              <a:gd name="connsiteX239" fmla="*/ 1473714 w 11269336"/>
              <a:gd name="connsiteY239" fmla="*/ 2179625 h 2323145"/>
              <a:gd name="connsiteX240" fmla="*/ 1449503 w 11269336"/>
              <a:gd name="connsiteY240" fmla="*/ 2182633 h 2323145"/>
              <a:gd name="connsiteX241" fmla="*/ 1266687 w 11269336"/>
              <a:gd name="connsiteY241" fmla="*/ 2212688 h 2323145"/>
              <a:gd name="connsiteX242" fmla="*/ 1239614 w 11269336"/>
              <a:gd name="connsiteY242" fmla="*/ 2209727 h 2323145"/>
              <a:gd name="connsiteX243" fmla="*/ 1202436 w 11269336"/>
              <a:gd name="connsiteY243" fmla="*/ 2209817 h 2323145"/>
              <a:gd name="connsiteX244" fmla="*/ 1136097 w 11269336"/>
              <a:gd name="connsiteY244" fmla="*/ 2205112 h 2323145"/>
              <a:gd name="connsiteX245" fmla="*/ 988232 w 11269336"/>
              <a:gd name="connsiteY245" fmla="*/ 2235635 h 2323145"/>
              <a:gd name="connsiteX246" fmla="*/ 981959 w 11269336"/>
              <a:gd name="connsiteY246" fmla="*/ 2231607 h 2323145"/>
              <a:gd name="connsiteX247" fmla="*/ 938600 w 11269336"/>
              <a:gd name="connsiteY247" fmla="*/ 2238113 h 2323145"/>
              <a:gd name="connsiteX248" fmla="*/ 791788 w 11269336"/>
              <a:gd name="connsiteY248" fmla="*/ 2293224 h 2323145"/>
              <a:gd name="connsiteX249" fmla="*/ 706914 w 11269336"/>
              <a:gd name="connsiteY249" fmla="*/ 2305046 h 2323145"/>
              <a:gd name="connsiteX250" fmla="*/ 675971 w 11269336"/>
              <a:gd name="connsiteY250" fmla="*/ 2304030 h 2323145"/>
              <a:gd name="connsiteX251" fmla="*/ 624180 w 11269336"/>
              <a:gd name="connsiteY251" fmla="*/ 2302650 h 2323145"/>
              <a:gd name="connsiteX252" fmla="*/ 583453 w 11269336"/>
              <a:gd name="connsiteY252" fmla="*/ 2288788 h 2323145"/>
              <a:gd name="connsiteX253" fmla="*/ 540946 w 11269336"/>
              <a:gd name="connsiteY253" fmla="*/ 2292721 h 2323145"/>
              <a:gd name="connsiteX254" fmla="*/ 533680 w 11269336"/>
              <a:gd name="connsiteY254" fmla="*/ 2310233 h 2323145"/>
              <a:gd name="connsiteX255" fmla="*/ 487366 w 11269336"/>
              <a:gd name="connsiteY255" fmla="*/ 2309053 h 2323145"/>
              <a:gd name="connsiteX256" fmla="*/ 416820 w 11269336"/>
              <a:gd name="connsiteY256" fmla="*/ 2305443 h 2323145"/>
              <a:gd name="connsiteX257" fmla="*/ 376805 w 11269336"/>
              <a:gd name="connsiteY257" fmla="*/ 2307647 h 2323145"/>
              <a:gd name="connsiteX258" fmla="*/ 266777 w 11269336"/>
              <a:gd name="connsiteY258" fmla="*/ 2309012 h 2323145"/>
              <a:gd name="connsiteX259" fmla="*/ 156013 w 11269336"/>
              <a:gd name="connsiteY259" fmla="*/ 2306832 h 2323145"/>
              <a:gd name="connsiteX260" fmla="*/ 87258 w 11269336"/>
              <a:gd name="connsiteY260" fmla="*/ 2285511 h 2323145"/>
              <a:gd name="connsiteX261" fmla="*/ 23798 w 11269336"/>
              <a:gd name="connsiteY261" fmla="*/ 2281822 h 2323145"/>
              <a:gd name="connsiteX262" fmla="*/ 0 w 11269336"/>
              <a:gd name="connsiteY262" fmla="*/ 2285369 h 2323145"/>
              <a:gd name="connsiteX263" fmla="*/ 0 w 11269336"/>
              <a:gd name="connsiteY26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41688 w 11269336"/>
              <a:gd name="connsiteY133" fmla="*/ 2022334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41688 w 11269336"/>
              <a:gd name="connsiteY133" fmla="*/ 2022334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33444 w 11269336"/>
              <a:gd name="connsiteY144" fmla="*/ 2181200 h 2323145"/>
              <a:gd name="connsiteX145" fmla="*/ 4492832 w 11269336"/>
              <a:gd name="connsiteY145" fmla="*/ 2188033 h 2323145"/>
              <a:gd name="connsiteX146" fmla="*/ 4467257 w 11269336"/>
              <a:gd name="connsiteY146" fmla="*/ 2196121 h 2323145"/>
              <a:gd name="connsiteX147" fmla="*/ 4459937 w 11269336"/>
              <a:gd name="connsiteY147" fmla="*/ 2195182 h 2323145"/>
              <a:gd name="connsiteX148" fmla="*/ 4433312 w 11269336"/>
              <a:gd name="connsiteY148" fmla="*/ 2199004 h 2323145"/>
              <a:gd name="connsiteX149" fmla="*/ 4420601 w 11269336"/>
              <a:gd name="connsiteY149" fmla="*/ 2205158 h 2323145"/>
              <a:gd name="connsiteX150" fmla="*/ 4405765 w 11269336"/>
              <a:gd name="connsiteY150" fmla="*/ 2199902 h 2323145"/>
              <a:gd name="connsiteX151" fmla="*/ 4401354 w 11269336"/>
              <a:gd name="connsiteY151" fmla="*/ 2194745 h 2323145"/>
              <a:gd name="connsiteX152" fmla="*/ 4383151 w 11269336"/>
              <a:gd name="connsiteY152" fmla="*/ 2201140 h 2323145"/>
              <a:gd name="connsiteX153" fmla="*/ 4366646 w 11269336"/>
              <a:gd name="connsiteY153" fmla="*/ 2198564 h 2323145"/>
              <a:gd name="connsiteX154" fmla="*/ 4354009 w 11269336"/>
              <a:gd name="connsiteY154" fmla="*/ 2204984 h 2323145"/>
              <a:gd name="connsiteX155" fmla="*/ 4348284 w 11269336"/>
              <a:gd name="connsiteY155" fmla="*/ 2205270 h 2323145"/>
              <a:gd name="connsiteX156" fmla="*/ 4333906 w 11269336"/>
              <a:gd name="connsiteY156" fmla="*/ 2205251 h 2323145"/>
              <a:gd name="connsiteX157" fmla="*/ 4308819 w 11269336"/>
              <a:gd name="connsiteY157" fmla="*/ 2203822 h 2323145"/>
              <a:gd name="connsiteX158" fmla="*/ 4301210 w 11269336"/>
              <a:gd name="connsiteY158" fmla="*/ 2204456 h 2323145"/>
              <a:gd name="connsiteX159" fmla="*/ 4283095 w 11269336"/>
              <a:gd name="connsiteY159" fmla="*/ 2198177 h 2323145"/>
              <a:gd name="connsiteX160" fmla="*/ 4250119 w 11269336"/>
              <a:gd name="connsiteY160" fmla="*/ 2196342 h 2323145"/>
              <a:gd name="connsiteX161" fmla="*/ 4189203 w 11269336"/>
              <a:gd name="connsiteY161" fmla="*/ 2178994 h 2323145"/>
              <a:gd name="connsiteX162" fmla="*/ 4154035 w 11269336"/>
              <a:gd name="connsiteY162" fmla="*/ 2171950 h 2323145"/>
              <a:gd name="connsiteX163" fmla="*/ 4129569 w 11269336"/>
              <a:gd name="connsiteY163" fmla="*/ 2163850 h 2323145"/>
              <a:gd name="connsiteX164" fmla="*/ 4061250 w 11269336"/>
              <a:gd name="connsiteY164" fmla="*/ 2159236 h 2323145"/>
              <a:gd name="connsiteX165" fmla="*/ 3945480 w 11269336"/>
              <a:gd name="connsiteY165" fmla="*/ 2158279 h 2323145"/>
              <a:gd name="connsiteX166" fmla="*/ 3921468 w 11269336"/>
              <a:gd name="connsiteY166" fmla="*/ 2156588 h 2323145"/>
              <a:gd name="connsiteX167" fmla="*/ 3903348 w 11269336"/>
              <a:gd name="connsiteY167" fmla="*/ 2149220 h 2323145"/>
              <a:gd name="connsiteX168" fmla="*/ 3901342 w 11269336"/>
              <a:gd name="connsiteY168" fmla="*/ 2142355 h 2323145"/>
              <a:gd name="connsiteX169" fmla="*/ 3888539 w 11269336"/>
              <a:gd name="connsiteY169" fmla="*/ 2140476 h 2323145"/>
              <a:gd name="connsiteX170" fmla="*/ 3885662 w 11269336"/>
              <a:gd name="connsiteY170" fmla="*/ 2138740 h 2323145"/>
              <a:gd name="connsiteX171" fmla="*/ 3868627 w 11269336"/>
              <a:gd name="connsiteY171" fmla="*/ 2130023 h 2323145"/>
              <a:gd name="connsiteX172" fmla="*/ 3819177 w 11269336"/>
              <a:gd name="connsiteY172" fmla="*/ 2142111 h 2323145"/>
              <a:gd name="connsiteX173" fmla="*/ 3769100 w 11269336"/>
              <a:gd name="connsiteY173" fmla="*/ 2131731 h 2323145"/>
              <a:gd name="connsiteX174" fmla="*/ 3562752 w 11269336"/>
              <a:gd name="connsiteY174" fmla="*/ 2131785 h 2323145"/>
              <a:gd name="connsiteX175" fmla="*/ 3541402 w 11269336"/>
              <a:gd name="connsiteY175" fmla="*/ 2106821 h 2323145"/>
              <a:gd name="connsiteX176" fmla="*/ 3365341 w 11269336"/>
              <a:gd name="connsiteY176" fmla="*/ 2077638 h 2323145"/>
              <a:gd name="connsiteX177" fmla="*/ 3170922 w 11269336"/>
              <a:gd name="connsiteY177" fmla="*/ 2115957 h 2323145"/>
              <a:gd name="connsiteX178" fmla="*/ 3156256 w 11269336"/>
              <a:gd name="connsiteY178" fmla="*/ 2124773 h 2323145"/>
              <a:gd name="connsiteX179" fmla="*/ 3140298 w 11269336"/>
              <a:gd name="connsiteY179" fmla="*/ 2129182 h 2323145"/>
              <a:gd name="connsiteX180" fmla="*/ 3138514 w 11269336"/>
              <a:gd name="connsiteY180" fmla="*/ 2128069 h 2323145"/>
              <a:gd name="connsiteX181" fmla="*/ 3120467 w 11269336"/>
              <a:gd name="connsiteY181" fmla="*/ 2128281 h 2323145"/>
              <a:gd name="connsiteX182" fmla="*/ 3116175 w 11269336"/>
              <a:gd name="connsiteY182" fmla="*/ 2131633 h 2323145"/>
              <a:gd name="connsiteX183" fmla="*/ 3103685 w 11269336"/>
              <a:gd name="connsiteY183" fmla="*/ 2132814 h 2323145"/>
              <a:gd name="connsiteX184" fmla="*/ 3078794 w 11269336"/>
              <a:gd name="connsiteY184" fmla="*/ 2137935 h 2323145"/>
              <a:gd name="connsiteX185" fmla="*/ 3074407 w 11269336"/>
              <a:gd name="connsiteY185" fmla="*/ 2136274 h 2323145"/>
              <a:gd name="connsiteX186" fmla="*/ 3037285 w 11269336"/>
              <a:gd name="connsiteY186" fmla="*/ 2139919 h 2323145"/>
              <a:gd name="connsiteX187" fmla="*/ 3036901 w 11269336"/>
              <a:gd name="connsiteY187" fmla="*/ 2138726 h 2323145"/>
              <a:gd name="connsiteX188" fmla="*/ 3026996 w 11269336"/>
              <a:gd name="connsiteY188" fmla="*/ 2134322 h 2323145"/>
              <a:gd name="connsiteX189" fmla="*/ 3007772 w 11269336"/>
              <a:gd name="connsiteY189" fmla="*/ 2128742 h 2323145"/>
              <a:gd name="connsiteX190" fmla="*/ 2965030 w 11269336"/>
              <a:gd name="connsiteY190" fmla="*/ 2100494 h 2323145"/>
              <a:gd name="connsiteX191" fmla="*/ 2926342 w 11269336"/>
              <a:gd name="connsiteY191" fmla="*/ 2104155 h 2323145"/>
              <a:gd name="connsiteX192" fmla="*/ 2918608 w 11269336"/>
              <a:gd name="connsiteY192" fmla="*/ 2104215 h 2323145"/>
              <a:gd name="connsiteX193" fmla="*/ 2918475 w 11269336"/>
              <a:gd name="connsiteY193" fmla="*/ 2103937 h 2323145"/>
              <a:gd name="connsiteX194" fmla="*/ 2910360 w 11269336"/>
              <a:gd name="connsiteY194" fmla="*/ 2103444 h 2323145"/>
              <a:gd name="connsiteX195" fmla="*/ 2904507 w 11269336"/>
              <a:gd name="connsiteY195" fmla="*/ 2104326 h 2323145"/>
              <a:gd name="connsiteX196" fmla="*/ 2889503 w 11269336"/>
              <a:gd name="connsiteY196" fmla="*/ 2104443 h 2323145"/>
              <a:gd name="connsiteX197" fmla="*/ 2884480 w 11269336"/>
              <a:gd name="connsiteY197" fmla="*/ 2102626 h 2323145"/>
              <a:gd name="connsiteX198" fmla="*/ 2882689 w 11269336"/>
              <a:gd name="connsiteY198" fmla="*/ 2099228 h 2323145"/>
              <a:gd name="connsiteX199" fmla="*/ 2881291 w 11269336"/>
              <a:gd name="connsiteY199" fmla="*/ 2099618 h 2323145"/>
              <a:gd name="connsiteX200" fmla="*/ 2853979 w 11269336"/>
              <a:gd name="connsiteY200" fmla="*/ 2090388 h 2323145"/>
              <a:gd name="connsiteX201" fmla="*/ 2791790 w 11269336"/>
              <a:gd name="connsiteY201" fmla="*/ 2080332 h 2323145"/>
              <a:gd name="connsiteX202" fmla="*/ 2755844 w 11269336"/>
              <a:gd name="connsiteY202" fmla="*/ 2078874 h 2323145"/>
              <a:gd name="connsiteX203" fmla="*/ 2657742 w 11269336"/>
              <a:gd name="connsiteY203" fmla="*/ 2070179 h 2323145"/>
              <a:gd name="connsiteX204" fmla="*/ 2559549 w 11269336"/>
              <a:gd name="connsiteY204" fmla="*/ 2057873 h 2323145"/>
              <a:gd name="connsiteX205" fmla="*/ 2512054 w 11269336"/>
              <a:gd name="connsiteY205" fmla="*/ 2031671 h 2323145"/>
              <a:gd name="connsiteX206" fmla="*/ 2506437 w 11269336"/>
              <a:gd name="connsiteY206" fmla="*/ 2030918 h 2323145"/>
              <a:gd name="connsiteX207" fmla="*/ 2491752 w 11269336"/>
              <a:gd name="connsiteY207" fmla="*/ 2033906 h 2323145"/>
              <a:gd name="connsiteX208" fmla="*/ 2486338 w 11269336"/>
              <a:gd name="connsiteY208" fmla="*/ 2035862 h 2323145"/>
              <a:gd name="connsiteX209" fmla="*/ 2478186 w 11269336"/>
              <a:gd name="connsiteY209" fmla="*/ 2036953 h 2323145"/>
              <a:gd name="connsiteX210" fmla="*/ 2477950 w 11269336"/>
              <a:gd name="connsiteY210" fmla="*/ 2036715 h 2323145"/>
              <a:gd name="connsiteX211" fmla="*/ 2470381 w 11269336"/>
              <a:gd name="connsiteY211" fmla="*/ 2038256 h 2323145"/>
              <a:gd name="connsiteX212" fmla="*/ 2433781 w 11269336"/>
              <a:gd name="connsiteY212" fmla="*/ 2049140 h 2323145"/>
              <a:gd name="connsiteX213" fmla="*/ 2381172 w 11269336"/>
              <a:gd name="connsiteY213" fmla="*/ 2030645 h 2323145"/>
              <a:gd name="connsiteX214" fmla="*/ 2360198 w 11269336"/>
              <a:gd name="connsiteY214" fmla="*/ 2029059 h 2323145"/>
              <a:gd name="connsiteX215" fmla="*/ 2348815 w 11269336"/>
              <a:gd name="connsiteY215" fmla="*/ 2026798 h 2323145"/>
              <a:gd name="connsiteX216" fmla="*/ 2347988 w 11269336"/>
              <a:gd name="connsiteY216" fmla="*/ 2025745 h 2323145"/>
              <a:gd name="connsiteX217" fmla="*/ 2312920 w 11269336"/>
              <a:gd name="connsiteY217" fmla="*/ 2036311 h 2323145"/>
              <a:gd name="connsiteX218" fmla="*/ 2307986 w 11269336"/>
              <a:gd name="connsiteY218" fmla="*/ 2035583 h 2323145"/>
              <a:gd name="connsiteX219" fmla="*/ 2285481 w 11269336"/>
              <a:gd name="connsiteY219" fmla="*/ 2045197 h 2323145"/>
              <a:gd name="connsiteX220" fmla="*/ 2273666 w 11269336"/>
              <a:gd name="connsiteY220" fmla="*/ 2048710 h 2323145"/>
              <a:gd name="connsiteX221" fmla="*/ 2270719 w 11269336"/>
              <a:gd name="connsiteY221" fmla="*/ 2052702 h 2323145"/>
              <a:gd name="connsiteX222" fmla="*/ 2253080 w 11269336"/>
              <a:gd name="connsiteY222" fmla="*/ 2056363 h 2323145"/>
              <a:gd name="connsiteX223" fmla="*/ 2250906 w 11269336"/>
              <a:gd name="connsiteY223" fmla="*/ 2055654 h 2323145"/>
              <a:gd name="connsiteX224" fmla="*/ 2236905 w 11269336"/>
              <a:gd name="connsiteY224" fmla="*/ 2062882 h 2323145"/>
              <a:gd name="connsiteX225" fmla="*/ 2225830 w 11269336"/>
              <a:gd name="connsiteY225" fmla="*/ 2074027 h 2323145"/>
              <a:gd name="connsiteX226" fmla="*/ 2073776 w 11269336"/>
              <a:gd name="connsiteY226" fmla="*/ 2089244 h 2323145"/>
              <a:gd name="connsiteX227" fmla="*/ 1948256 w 11269336"/>
              <a:gd name="connsiteY227" fmla="*/ 2146616 h 2323145"/>
              <a:gd name="connsiteX228" fmla="*/ 1865582 w 11269336"/>
              <a:gd name="connsiteY228" fmla="*/ 2153738 h 2323145"/>
              <a:gd name="connsiteX229" fmla="*/ 1835210 w 11269336"/>
              <a:gd name="connsiteY229" fmla="*/ 2134244 h 2323145"/>
              <a:gd name="connsiteX230" fmla="*/ 1632661 w 11269336"/>
              <a:gd name="connsiteY230" fmla="*/ 2173882 h 2323145"/>
              <a:gd name="connsiteX231" fmla="*/ 1579590 w 11269336"/>
              <a:gd name="connsiteY231" fmla="*/ 2173680 h 2323145"/>
              <a:gd name="connsiteX232" fmla="*/ 1535601 w 11269336"/>
              <a:gd name="connsiteY232" fmla="*/ 2194590 h 2323145"/>
              <a:gd name="connsiteX233" fmla="*/ 1515594 w 11269336"/>
              <a:gd name="connsiteY233" fmla="*/ 2189622 h 2323145"/>
              <a:gd name="connsiteX234" fmla="*/ 1512113 w 11269336"/>
              <a:gd name="connsiteY234" fmla="*/ 2188534 h 2323145"/>
              <a:gd name="connsiteX235" fmla="*/ 1498838 w 11269336"/>
              <a:gd name="connsiteY235" fmla="*/ 2189213 h 2323145"/>
              <a:gd name="connsiteX236" fmla="*/ 1494279 w 11269336"/>
              <a:gd name="connsiteY236" fmla="*/ 2183112 h 2323145"/>
              <a:gd name="connsiteX237" fmla="*/ 1473714 w 11269336"/>
              <a:gd name="connsiteY237" fmla="*/ 2179625 h 2323145"/>
              <a:gd name="connsiteX238" fmla="*/ 1449503 w 11269336"/>
              <a:gd name="connsiteY238" fmla="*/ 2182633 h 2323145"/>
              <a:gd name="connsiteX239" fmla="*/ 1266687 w 11269336"/>
              <a:gd name="connsiteY239" fmla="*/ 2212688 h 2323145"/>
              <a:gd name="connsiteX240" fmla="*/ 1239614 w 11269336"/>
              <a:gd name="connsiteY240" fmla="*/ 2209727 h 2323145"/>
              <a:gd name="connsiteX241" fmla="*/ 1202436 w 11269336"/>
              <a:gd name="connsiteY241" fmla="*/ 2209817 h 2323145"/>
              <a:gd name="connsiteX242" fmla="*/ 1136097 w 11269336"/>
              <a:gd name="connsiteY242" fmla="*/ 2205112 h 2323145"/>
              <a:gd name="connsiteX243" fmla="*/ 988232 w 11269336"/>
              <a:gd name="connsiteY243" fmla="*/ 2235635 h 2323145"/>
              <a:gd name="connsiteX244" fmla="*/ 981959 w 11269336"/>
              <a:gd name="connsiteY244" fmla="*/ 2231607 h 2323145"/>
              <a:gd name="connsiteX245" fmla="*/ 938600 w 11269336"/>
              <a:gd name="connsiteY245" fmla="*/ 2238113 h 2323145"/>
              <a:gd name="connsiteX246" fmla="*/ 791788 w 11269336"/>
              <a:gd name="connsiteY246" fmla="*/ 2293224 h 2323145"/>
              <a:gd name="connsiteX247" fmla="*/ 706914 w 11269336"/>
              <a:gd name="connsiteY247" fmla="*/ 2305046 h 2323145"/>
              <a:gd name="connsiteX248" fmla="*/ 675971 w 11269336"/>
              <a:gd name="connsiteY248" fmla="*/ 2304030 h 2323145"/>
              <a:gd name="connsiteX249" fmla="*/ 624180 w 11269336"/>
              <a:gd name="connsiteY249" fmla="*/ 2302650 h 2323145"/>
              <a:gd name="connsiteX250" fmla="*/ 583453 w 11269336"/>
              <a:gd name="connsiteY250" fmla="*/ 2288788 h 2323145"/>
              <a:gd name="connsiteX251" fmla="*/ 540946 w 11269336"/>
              <a:gd name="connsiteY251" fmla="*/ 2292721 h 2323145"/>
              <a:gd name="connsiteX252" fmla="*/ 533680 w 11269336"/>
              <a:gd name="connsiteY252" fmla="*/ 2310233 h 2323145"/>
              <a:gd name="connsiteX253" fmla="*/ 487366 w 11269336"/>
              <a:gd name="connsiteY253" fmla="*/ 2309053 h 2323145"/>
              <a:gd name="connsiteX254" fmla="*/ 416820 w 11269336"/>
              <a:gd name="connsiteY254" fmla="*/ 2305443 h 2323145"/>
              <a:gd name="connsiteX255" fmla="*/ 376805 w 11269336"/>
              <a:gd name="connsiteY255" fmla="*/ 2307647 h 2323145"/>
              <a:gd name="connsiteX256" fmla="*/ 266777 w 11269336"/>
              <a:gd name="connsiteY256" fmla="*/ 2309012 h 2323145"/>
              <a:gd name="connsiteX257" fmla="*/ 156013 w 11269336"/>
              <a:gd name="connsiteY257" fmla="*/ 2306832 h 2323145"/>
              <a:gd name="connsiteX258" fmla="*/ 87258 w 11269336"/>
              <a:gd name="connsiteY258" fmla="*/ 2285511 h 2323145"/>
              <a:gd name="connsiteX259" fmla="*/ 23798 w 11269336"/>
              <a:gd name="connsiteY259" fmla="*/ 2281822 h 2323145"/>
              <a:gd name="connsiteX260" fmla="*/ 0 w 11269336"/>
              <a:gd name="connsiteY260" fmla="*/ 2285369 h 2323145"/>
              <a:gd name="connsiteX261" fmla="*/ 0 w 11269336"/>
              <a:gd name="connsiteY26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593061 w 11269336"/>
              <a:gd name="connsiteY142" fmla="*/ 2171597 h 2323145"/>
              <a:gd name="connsiteX143" fmla="*/ 4533444 w 11269336"/>
              <a:gd name="connsiteY143" fmla="*/ 2181200 h 2323145"/>
              <a:gd name="connsiteX144" fmla="*/ 4492832 w 11269336"/>
              <a:gd name="connsiteY144" fmla="*/ 2188033 h 2323145"/>
              <a:gd name="connsiteX145" fmla="*/ 4467257 w 11269336"/>
              <a:gd name="connsiteY145" fmla="*/ 2196121 h 2323145"/>
              <a:gd name="connsiteX146" fmla="*/ 4459937 w 11269336"/>
              <a:gd name="connsiteY146" fmla="*/ 2195182 h 2323145"/>
              <a:gd name="connsiteX147" fmla="*/ 4433312 w 11269336"/>
              <a:gd name="connsiteY147" fmla="*/ 2199004 h 2323145"/>
              <a:gd name="connsiteX148" fmla="*/ 4420601 w 11269336"/>
              <a:gd name="connsiteY148" fmla="*/ 2205158 h 2323145"/>
              <a:gd name="connsiteX149" fmla="*/ 4405765 w 11269336"/>
              <a:gd name="connsiteY149" fmla="*/ 2199902 h 2323145"/>
              <a:gd name="connsiteX150" fmla="*/ 4401354 w 11269336"/>
              <a:gd name="connsiteY150" fmla="*/ 2194745 h 2323145"/>
              <a:gd name="connsiteX151" fmla="*/ 4383151 w 11269336"/>
              <a:gd name="connsiteY151" fmla="*/ 2201140 h 2323145"/>
              <a:gd name="connsiteX152" fmla="*/ 4366646 w 11269336"/>
              <a:gd name="connsiteY152" fmla="*/ 2198564 h 2323145"/>
              <a:gd name="connsiteX153" fmla="*/ 4354009 w 11269336"/>
              <a:gd name="connsiteY153" fmla="*/ 2204984 h 2323145"/>
              <a:gd name="connsiteX154" fmla="*/ 4348284 w 11269336"/>
              <a:gd name="connsiteY154" fmla="*/ 2205270 h 2323145"/>
              <a:gd name="connsiteX155" fmla="*/ 4333906 w 11269336"/>
              <a:gd name="connsiteY155" fmla="*/ 2205251 h 2323145"/>
              <a:gd name="connsiteX156" fmla="*/ 4308819 w 11269336"/>
              <a:gd name="connsiteY156" fmla="*/ 2203822 h 2323145"/>
              <a:gd name="connsiteX157" fmla="*/ 4301210 w 11269336"/>
              <a:gd name="connsiteY157" fmla="*/ 2204456 h 2323145"/>
              <a:gd name="connsiteX158" fmla="*/ 4283095 w 11269336"/>
              <a:gd name="connsiteY158" fmla="*/ 2198177 h 2323145"/>
              <a:gd name="connsiteX159" fmla="*/ 4250119 w 11269336"/>
              <a:gd name="connsiteY159" fmla="*/ 2196342 h 2323145"/>
              <a:gd name="connsiteX160" fmla="*/ 4189203 w 11269336"/>
              <a:gd name="connsiteY160" fmla="*/ 2178994 h 2323145"/>
              <a:gd name="connsiteX161" fmla="*/ 4154035 w 11269336"/>
              <a:gd name="connsiteY161" fmla="*/ 2171950 h 2323145"/>
              <a:gd name="connsiteX162" fmla="*/ 4129569 w 11269336"/>
              <a:gd name="connsiteY162" fmla="*/ 2163850 h 2323145"/>
              <a:gd name="connsiteX163" fmla="*/ 4061250 w 11269336"/>
              <a:gd name="connsiteY163" fmla="*/ 2159236 h 2323145"/>
              <a:gd name="connsiteX164" fmla="*/ 3945480 w 11269336"/>
              <a:gd name="connsiteY164" fmla="*/ 2158279 h 2323145"/>
              <a:gd name="connsiteX165" fmla="*/ 3921468 w 11269336"/>
              <a:gd name="connsiteY165" fmla="*/ 2156588 h 2323145"/>
              <a:gd name="connsiteX166" fmla="*/ 3903348 w 11269336"/>
              <a:gd name="connsiteY166" fmla="*/ 2149220 h 2323145"/>
              <a:gd name="connsiteX167" fmla="*/ 3901342 w 11269336"/>
              <a:gd name="connsiteY167" fmla="*/ 2142355 h 2323145"/>
              <a:gd name="connsiteX168" fmla="*/ 3888539 w 11269336"/>
              <a:gd name="connsiteY168" fmla="*/ 2140476 h 2323145"/>
              <a:gd name="connsiteX169" fmla="*/ 3885662 w 11269336"/>
              <a:gd name="connsiteY169" fmla="*/ 2138740 h 2323145"/>
              <a:gd name="connsiteX170" fmla="*/ 3868627 w 11269336"/>
              <a:gd name="connsiteY170" fmla="*/ 2130023 h 2323145"/>
              <a:gd name="connsiteX171" fmla="*/ 3819177 w 11269336"/>
              <a:gd name="connsiteY171" fmla="*/ 2142111 h 2323145"/>
              <a:gd name="connsiteX172" fmla="*/ 3769100 w 11269336"/>
              <a:gd name="connsiteY172" fmla="*/ 2131731 h 2323145"/>
              <a:gd name="connsiteX173" fmla="*/ 3562752 w 11269336"/>
              <a:gd name="connsiteY173" fmla="*/ 2131785 h 2323145"/>
              <a:gd name="connsiteX174" fmla="*/ 3541402 w 11269336"/>
              <a:gd name="connsiteY174" fmla="*/ 2106821 h 2323145"/>
              <a:gd name="connsiteX175" fmla="*/ 3365341 w 11269336"/>
              <a:gd name="connsiteY175" fmla="*/ 2077638 h 2323145"/>
              <a:gd name="connsiteX176" fmla="*/ 3170922 w 11269336"/>
              <a:gd name="connsiteY176" fmla="*/ 2115957 h 2323145"/>
              <a:gd name="connsiteX177" fmla="*/ 3156256 w 11269336"/>
              <a:gd name="connsiteY177" fmla="*/ 2124773 h 2323145"/>
              <a:gd name="connsiteX178" fmla="*/ 3140298 w 11269336"/>
              <a:gd name="connsiteY178" fmla="*/ 2129182 h 2323145"/>
              <a:gd name="connsiteX179" fmla="*/ 3138514 w 11269336"/>
              <a:gd name="connsiteY179" fmla="*/ 2128069 h 2323145"/>
              <a:gd name="connsiteX180" fmla="*/ 3120467 w 11269336"/>
              <a:gd name="connsiteY180" fmla="*/ 2128281 h 2323145"/>
              <a:gd name="connsiteX181" fmla="*/ 3116175 w 11269336"/>
              <a:gd name="connsiteY181" fmla="*/ 2131633 h 2323145"/>
              <a:gd name="connsiteX182" fmla="*/ 3103685 w 11269336"/>
              <a:gd name="connsiteY182" fmla="*/ 2132814 h 2323145"/>
              <a:gd name="connsiteX183" fmla="*/ 3078794 w 11269336"/>
              <a:gd name="connsiteY183" fmla="*/ 2137935 h 2323145"/>
              <a:gd name="connsiteX184" fmla="*/ 3074407 w 11269336"/>
              <a:gd name="connsiteY184" fmla="*/ 2136274 h 2323145"/>
              <a:gd name="connsiteX185" fmla="*/ 3037285 w 11269336"/>
              <a:gd name="connsiteY185" fmla="*/ 2139919 h 2323145"/>
              <a:gd name="connsiteX186" fmla="*/ 3036901 w 11269336"/>
              <a:gd name="connsiteY186" fmla="*/ 2138726 h 2323145"/>
              <a:gd name="connsiteX187" fmla="*/ 3026996 w 11269336"/>
              <a:gd name="connsiteY187" fmla="*/ 2134322 h 2323145"/>
              <a:gd name="connsiteX188" fmla="*/ 3007772 w 11269336"/>
              <a:gd name="connsiteY188" fmla="*/ 2128742 h 2323145"/>
              <a:gd name="connsiteX189" fmla="*/ 2965030 w 11269336"/>
              <a:gd name="connsiteY189" fmla="*/ 2100494 h 2323145"/>
              <a:gd name="connsiteX190" fmla="*/ 2926342 w 11269336"/>
              <a:gd name="connsiteY190" fmla="*/ 2104155 h 2323145"/>
              <a:gd name="connsiteX191" fmla="*/ 2918608 w 11269336"/>
              <a:gd name="connsiteY191" fmla="*/ 2104215 h 2323145"/>
              <a:gd name="connsiteX192" fmla="*/ 2918475 w 11269336"/>
              <a:gd name="connsiteY192" fmla="*/ 2103937 h 2323145"/>
              <a:gd name="connsiteX193" fmla="*/ 2910360 w 11269336"/>
              <a:gd name="connsiteY193" fmla="*/ 2103444 h 2323145"/>
              <a:gd name="connsiteX194" fmla="*/ 2904507 w 11269336"/>
              <a:gd name="connsiteY194" fmla="*/ 2104326 h 2323145"/>
              <a:gd name="connsiteX195" fmla="*/ 2889503 w 11269336"/>
              <a:gd name="connsiteY195" fmla="*/ 2104443 h 2323145"/>
              <a:gd name="connsiteX196" fmla="*/ 2884480 w 11269336"/>
              <a:gd name="connsiteY196" fmla="*/ 2102626 h 2323145"/>
              <a:gd name="connsiteX197" fmla="*/ 2882689 w 11269336"/>
              <a:gd name="connsiteY197" fmla="*/ 2099228 h 2323145"/>
              <a:gd name="connsiteX198" fmla="*/ 2881291 w 11269336"/>
              <a:gd name="connsiteY198" fmla="*/ 2099618 h 2323145"/>
              <a:gd name="connsiteX199" fmla="*/ 2853979 w 11269336"/>
              <a:gd name="connsiteY199" fmla="*/ 2090388 h 2323145"/>
              <a:gd name="connsiteX200" fmla="*/ 2791790 w 11269336"/>
              <a:gd name="connsiteY200" fmla="*/ 2080332 h 2323145"/>
              <a:gd name="connsiteX201" fmla="*/ 2755844 w 11269336"/>
              <a:gd name="connsiteY201" fmla="*/ 2078874 h 2323145"/>
              <a:gd name="connsiteX202" fmla="*/ 2657742 w 11269336"/>
              <a:gd name="connsiteY202" fmla="*/ 2070179 h 2323145"/>
              <a:gd name="connsiteX203" fmla="*/ 2559549 w 11269336"/>
              <a:gd name="connsiteY203" fmla="*/ 2057873 h 2323145"/>
              <a:gd name="connsiteX204" fmla="*/ 2512054 w 11269336"/>
              <a:gd name="connsiteY204" fmla="*/ 2031671 h 2323145"/>
              <a:gd name="connsiteX205" fmla="*/ 2506437 w 11269336"/>
              <a:gd name="connsiteY205" fmla="*/ 2030918 h 2323145"/>
              <a:gd name="connsiteX206" fmla="*/ 2491752 w 11269336"/>
              <a:gd name="connsiteY206" fmla="*/ 2033906 h 2323145"/>
              <a:gd name="connsiteX207" fmla="*/ 2486338 w 11269336"/>
              <a:gd name="connsiteY207" fmla="*/ 2035862 h 2323145"/>
              <a:gd name="connsiteX208" fmla="*/ 2478186 w 11269336"/>
              <a:gd name="connsiteY208" fmla="*/ 2036953 h 2323145"/>
              <a:gd name="connsiteX209" fmla="*/ 2477950 w 11269336"/>
              <a:gd name="connsiteY209" fmla="*/ 2036715 h 2323145"/>
              <a:gd name="connsiteX210" fmla="*/ 2470381 w 11269336"/>
              <a:gd name="connsiteY210" fmla="*/ 2038256 h 2323145"/>
              <a:gd name="connsiteX211" fmla="*/ 2433781 w 11269336"/>
              <a:gd name="connsiteY211" fmla="*/ 2049140 h 2323145"/>
              <a:gd name="connsiteX212" fmla="*/ 2381172 w 11269336"/>
              <a:gd name="connsiteY212" fmla="*/ 2030645 h 2323145"/>
              <a:gd name="connsiteX213" fmla="*/ 2360198 w 11269336"/>
              <a:gd name="connsiteY213" fmla="*/ 2029059 h 2323145"/>
              <a:gd name="connsiteX214" fmla="*/ 2348815 w 11269336"/>
              <a:gd name="connsiteY214" fmla="*/ 2026798 h 2323145"/>
              <a:gd name="connsiteX215" fmla="*/ 2347988 w 11269336"/>
              <a:gd name="connsiteY215" fmla="*/ 2025745 h 2323145"/>
              <a:gd name="connsiteX216" fmla="*/ 2312920 w 11269336"/>
              <a:gd name="connsiteY216" fmla="*/ 2036311 h 2323145"/>
              <a:gd name="connsiteX217" fmla="*/ 2307986 w 11269336"/>
              <a:gd name="connsiteY217" fmla="*/ 2035583 h 2323145"/>
              <a:gd name="connsiteX218" fmla="*/ 2285481 w 11269336"/>
              <a:gd name="connsiteY218" fmla="*/ 2045197 h 2323145"/>
              <a:gd name="connsiteX219" fmla="*/ 2273666 w 11269336"/>
              <a:gd name="connsiteY219" fmla="*/ 2048710 h 2323145"/>
              <a:gd name="connsiteX220" fmla="*/ 2270719 w 11269336"/>
              <a:gd name="connsiteY220" fmla="*/ 2052702 h 2323145"/>
              <a:gd name="connsiteX221" fmla="*/ 2253080 w 11269336"/>
              <a:gd name="connsiteY221" fmla="*/ 2056363 h 2323145"/>
              <a:gd name="connsiteX222" fmla="*/ 2250906 w 11269336"/>
              <a:gd name="connsiteY222" fmla="*/ 2055654 h 2323145"/>
              <a:gd name="connsiteX223" fmla="*/ 2236905 w 11269336"/>
              <a:gd name="connsiteY223" fmla="*/ 2062882 h 2323145"/>
              <a:gd name="connsiteX224" fmla="*/ 2225830 w 11269336"/>
              <a:gd name="connsiteY224" fmla="*/ 2074027 h 2323145"/>
              <a:gd name="connsiteX225" fmla="*/ 2073776 w 11269336"/>
              <a:gd name="connsiteY225" fmla="*/ 2089244 h 2323145"/>
              <a:gd name="connsiteX226" fmla="*/ 1948256 w 11269336"/>
              <a:gd name="connsiteY226" fmla="*/ 2146616 h 2323145"/>
              <a:gd name="connsiteX227" fmla="*/ 1865582 w 11269336"/>
              <a:gd name="connsiteY227" fmla="*/ 2153738 h 2323145"/>
              <a:gd name="connsiteX228" fmla="*/ 1835210 w 11269336"/>
              <a:gd name="connsiteY228" fmla="*/ 2134244 h 2323145"/>
              <a:gd name="connsiteX229" fmla="*/ 1632661 w 11269336"/>
              <a:gd name="connsiteY229" fmla="*/ 2173882 h 2323145"/>
              <a:gd name="connsiteX230" fmla="*/ 1579590 w 11269336"/>
              <a:gd name="connsiteY230" fmla="*/ 2173680 h 2323145"/>
              <a:gd name="connsiteX231" fmla="*/ 1535601 w 11269336"/>
              <a:gd name="connsiteY231" fmla="*/ 2194590 h 2323145"/>
              <a:gd name="connsiteX232" fmla="*/ 1515594 w 11269336"/>
              <a:gd name="connsiteY232" fmla="*/ 2189622 h 2323145"/>
              <a:gd name="connsiteX233" fmla="*/ 1512113 w 11269336"/>
              <a:gd name="connsiteY233" fmla="*/ 2188534 h 2323145"/>
              <a:gd name="connsiteX234" fmla="*/ 1498838 w 11269336"/>
              <a:gd name="connsiteY234" fmla="*/ 2189213 h 2323145"/>
              <a:gd name="connsiteX235" fmla="*/ 1494279 w 11269336"/>
              <a:gd name="connsiteY235" fmla="*/ 2183112 h 2323145"/>
              <a:gd name="connsiteX236" fmla="*/ 1473714 w 11269336"/>
              <a:gd name="connsiteY236" fmla="*/ 2179625 h 2323145"/>
              <a:gd name="connsiteX237" fmla="*/ 1449503 w 11269336"/>
              <a:gd name="connsiteY237" fmla="*/ 2182633 h 2323145"/>
              <a:gd name="connsiteX238" fmla="*/ 1266687 w 11269336"/>
              <a:gd name="connsiteY238" fmla="*/ 2212688 h 2323145"/>
              <a:gd name="connsiteX239" fmla="*/ 1239614 w 11269336"/>
              <a:gd name="connsiteY239" fmla="*/ 2209727 h 2323145"/>
              <a:gd name="connsiteX240" fmla="*/ 1202436 w 11269336"/>
              <a:gd name="connsiteY240" fmla="*/ 2209817 h 2323145"/>
              <a:gd name="connsiteX241" fmla="*/ 1136097 w 11269336"/>
              <a:gd name="connsiteY241" fmla="*/ 2205112 h 2323145"/>
              <a:gd name="connsiteX242" fmla="*/ 988232 w 11269336"/>
              <a:gd name="connsiteY242" fmla="*/ 2235635 h 2323145"/>
              <a:gd name="connsiteX243" fmla="*/ 981959 w 11269336"/>
              <a:gd name="connsiteY243" fmla="*/ 2231607 h 2323145"/>
              <a:gd name="connsiteX244" fmla="*/ 938600 w 11269336"/>
              <a:gd name="connsiteY244" fmla="*/ 2238113 h 2323145"/>
              <a:gd name="connsiteX245" fmla="*/ 791788 w 11269336"/>
              <a:gd name="connsiteY245" fmla="*/ 2293224 h 2323145"/>
              <a:gd name="connsiteX246" fmla="*/ 706914 w 11269336"/>
              <a:gd name="connsiteY246" fmla="*/ 2305046 h 2323145"/>
              <a:gd name="connsiteX247" fmla="*/ 675971 w 11269336"/>
              <a:gd name="connsiteY247" fmla="*/ 2304030 h 2323145"/>
              <a:gd name="connsiteX248" fmla="*/ 624180 w 11269336"/>
              <a:gd name="connsiteY248" fmla="*/ 2302650 h 2323145"/>
              <a:gd name="connsiteX249" fmla="*/ 583453 w 11269336"/>
              <a:gd name="connsiteY249" fmla="*/ 2288788 h 2323145"/>
              <a:gd name="connsiteX250" fmla="*/ 540946 w 11269336"/>
              <a:gd name="connsiteY250" fmla="*/ 2292721 h 2323145"/>
              <a:gd name="connsiteX251" fmla="*/ 533680 w 11269336"/>
              <a:gd name="connsiteY251" fmla="*/ 2310233 h 2323145"/>
              <a:gd name="connsiteX252" fmla="*/ 487366 w 11269336"/>
              <a:gd name="connsiteY252" fmla="*/ 2309053 h 2323145"/>
              <a:gd name="connsiteX253" fmla="*/ 416820 w 11269336"/>
              <a:gd name="connsiteY253" fmla="*/ 2305443 h 2323145"/>
              <a:gd name="connsiteX254" fmla="*/ 376805 w 11269336"/>
              <a:gd name="connsiteY254" fmla="*/ 2307647 h 2323145"/>
              <a:gd name="connsiteX255" fmla="*/ 266777 w 11269336"/>
              <a:gd name="connsiteY255" fmla="*/ 2309012 h 2323145"/>
              <a:gd name="connsiteX256" fmla="*/ 156013 w 11269336"/>
              <a:gd name="connsiteY256" fmla="*/ 2306832 h 2323145"/>
              <a:gd name="connsiteX257" fmla="*/ 87258 w 11269336"/>
              <a:gd name="connsiteY257" fmla="*/ 2285511 h 2323145"/>
              <a:gd name="connsiteX258" fmla="*/ 23798 w 11269336"/>
              <a:gd name="connsiteY258" fmla="*/ 2281822 h 2323145"/>
              <a:gd name="connsiteX259" fmla="*/ 0 w 11269336"/>
              <a:gd name="connsiteY259" fmla="*/ 2285369 h 2323145"/>
              <a:gd name="connsiteX260" fmla="*/ 0 w 11269336"/>
              <a:gd name="connsiteY260"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593061 w 11269336"/>
              <a:gd name="connsiteY141" fmla="*/ 2171597 h 2323145"/>
              <a:gd name="connsiteX142" fmla="*/ 4533444 w 11269336"/>
              <a:gd name="connsiteY142" fmla="*/ 2181200 h 2323145"/>
              <a:gd name="connsiteX143" fmla="*/ 4492832 w 11269336"/>
              <a:gd name="connsiteY143" fmla="*/ 2188033 h 2323145"/>
              <a:gd name="connsiteX144" fmla="*/ 4467257 w 11269336"/>
              <a:gd name="connsiteY144" fmla="*/ 2196121 h 2323145"/>
              <a:gd name="connsiteX145" fmla="*/ 4459937 w 11269336"/>
              <a:gd name="connsiteY145" fmla="*/ 2195182 h 2323145"/>
              <a:gd name="connsiteX146" fmla="*/ 4433312 w 11269336"/>
              <a:gd name="connsiteY146" fmla="*/ 2199004 h 2323145"/>
              <a:gd name="connsiteX147" fmla="*/ 4420601 w 11269336"/>
              <a:gd name="connsiteY147" fmla="*/ 2205158 h 2323145"/>
              <a:gd name="connsiteX148" fmla="*/ 4405765 w 11269336"/>
              <a:gd name="connsiteY148" fmla="*/ 2199902 h 2323145"/>
              <a:gd name="connsiteX149" fmla="*/ 4401354 w 11269336"/>
              <a:gd name="connsiteY149" fmla="*/ 2194745 h 2323145"/>
              <a:gd name="connsiteX150" fmla="*/ 4383151 w 11269336"/>
              <a:gd name="connsiteY150" fmla="*/ 2201140 h 2323145"/>
              <a:gd name="connsiteX151" fmla="*/ 4366646 w 11269336"/>
              <a:gd name="connsiteY151" fmla="*/ 2198564 h 2323145"/>
              <a:gd name="connsiteX152" fmla="*/ 4354009 w 11269336"/>
              <a:gd name="connsiteY152" fmla="*/ 2204984 h 2323145"/>
              <a:gd name="connsiteX153" fmla="*/ 4348284 w 11269336"/>
              <a:gd name="connsiteY153" fmla="*/ 2205270 h 2323145"/>
              <a:gd name="connsiteX154" fmla="*/ 4333906 w 11269336"/>
              <a:gd name="connsiteY154" fmla="*/ 2205251 h 2323145"/>
              <a:gd name="connsiteX155" fmla="*/ 4308819 w 11269336"/>
              <a:gd name="connsiteY155" fmla="*/ 2203822 h 2323145"/>
              <a:gd name="connsiteX156" fmla="*/ 4301210 w 11269336"/>
              <a:gd name="connsiteY156" fmla="*/ 2204456 h 2323145"/>
              <a:gd name="connsiteX157" fmla="*/ 4283095 w 11269336"/>
              <a:gd name="connsiteY157" fmla="*/ 2198177 h 2323145"/>
              <a:gd name="connsiteX158" fmla="*/ 4250119 w 11269336"/>
              <a:gd name="connsiteY158" fmla="*/ 2196342 h 2323145"/>
              <a:gd name="connsiteX159" fmla="*/ 4189203 w 11269336"/>
              <a:gd name="connsiteY159" fmla="*/ 2178994 h 2323145"/>
              <a:gd name="connsiteX160" fmla="*/ 4154035 w 11269336"/>
              <a:gd name="connsiteY160" fmla="*/ 2171950 h 2323145"/>
              <a:gd name="connsiteX161" fmla="*/ 4129569 w 11269336"/>
              <a:gd name="connsiteY161" fmla="*/ 2163850 h 2323145"/>
              <a:gd name="connsiteX162" fmla="*/ 4061250 w 11269336"/>
              <a:gd name="connsiteY162" fmla="*/ 2159236 h 2323145"/>
              <a:gd name="connsiteX163" fmla="*/ 3945480 w 11269336"/>
              <a:gd name="connsiteY163" fmla="*/ 2158279 h 2323145"/>
              <a:gd name="connsiteX164" fmla="*/ 3921468 w 11269336"/>
              <a:gd name="connsiteY164" fmla="*/ 2156588 h 2323145"/>
              <a:gd name="connsiteX165" fmla="*/ 3903348 w 11269336"/>
              <a:gd name="connsiteY165" fmla="*/ 2149220 h 2323145"/>
              <a:gd name="connsiteX166" fmla="*/ 3901342 w 11269336"/>
              <a:gd name="connsiteY166" fmla="*/ 2142355 h 2323145"/>
              <a:gd name="connsiteX167" fmla="*/ 3888539 w 11269336"/>
              <a:gd name="connsiteY167" fmla="*/ 2140476 h 2323145"/>
              <a:gd name="connsiteX168" fmla="*/ 3885662 w 11269336"/>
              <a:gd name="connsiteY168" fmla="*/ 2138740 h 2323145"/>
              <a:gd name="connsiteX169" fmla="*/ 3868627 w 11269336"/>
              <a:gd name="connsiteY169" fmla="*/ 2130023 h 2323145"/>
              <a:gd name="connsiteX170" fmla="*/ 3819177 w 11269336"/>
              <a:gd name="connsiteY170" fmla="*/ 2142111 h 2323145"/>
              <a:gd name="connsiteX171" fmla="*/ 3769100 w 11269336"/>
              <a:gd name="connsiteY171" fmla="*/ 2131731 h 2323145"/>
              <a:gd name="connsiteX172" fmla="*/ 3562752 w 11269336"/>
              <a:gd name="connsiteY172" fmla="*/ 2131785 h 2323145"/>
              <a:gd name="connsiteX173" fmla="*/ 3541402 w 11269336"/>
              <a:gd name="connsiteY173" fmla="*/ 2106821 h 2323145"/>
              <a:gd name="connsiteX174" fmla="*/ 3365341 w 11269336"/>
              <a:gd name="connsiteY174" fmla="*/ 2077638 h 2323145"/>
              <a:gd name="connsiteX175" fmla="*/ 3170922 w 11269336"/>
              <a:gd name="connsiteY175" fmla="*/ 2115957 h 2323145"/>
              <a:gd name="connsiteX176" fmla="*/ 3156256 w 11269336"/>
              <a:gd name="connsiteY176" fmla="*/ 2124773 h 2323145"/>
              <a:gd name="connsiteX177" fmla="*/ 3140298 w 11269336"/>
              <a:gd name="connsiteY177" fmla="*/ 2129182 h 2323145"/>
              <a:gd name="connsiteX178" fmla="*/ 3138514 w 11269336"/>
              <a:gd name="connsiteY178" fmla="*/ 2128069 h 2323145"/>
              <a:gd name="connsiteX179" fmla="*/ 3120467 w 11269336"/>
              <a:gd name="connsiteY179" fmla="*/ 2128281 h 2323145"/>
              <a:gd name="connsiteX180" fmla="*/ 3116175 w 11269336"/>
              <a:gd name="connsiteY180" fmla="*/ 2131633 h 2323145"/>
              <a:gd name="connsiteX181" fmla="*/ 3103685 w 11269336"/>
              <a:gd name="connsiteY181" fmla="*/ 2132814 h 2323145"/>
              <a:gd name="connsiteX182" fmla="*/ 3078794 w 11269336"/>
              <a:gd name="connsiteY182" fmla="*/ 2137935 h 2323145"/>
              <a:gd name="connsiteX183" fmla="*/ 3074407 w 11269336"/>
              <a:gd name="connsiteY183" fmla="*/ 2136274 h 2323145"/>
              <a:gd name="connsiteX184" fmla="*/ 3037285 w 11269336"/>
              <a:gd name="connsiteY184" fmla="*/ 2139919 h 2323145"/>
              <a:gd name="connsiteX185" fmla="*/ 3036901 w 11269336"/>
              <a:gd name="connsiteY185" fmla="*/ 2138726 h 2323145"/>
              <a:gd name="connsiteX186" fmla="*/ 3026996 w 11269336"/>
              <a:gd name="connsiteY186" fmla="*/ 2134322 h 2323145"/>
              <a:gd name="connsiteX187" fmla="*/ 3007772 w 11269336"/>
              <a:gd name="connsiteY187" fmla="*/ 2128742 h 2323145"/>
              <a:gd name="connsiteX188" fmla="*/ 2965030 w 11269336"/>
              <a:gd name="connsiteY188" fmla="*/ 2100494 h 2323145"/>
              <a:gd name="connsiteX189" fmla="*/ 2926342 w 11269336"/>
              <a:gd name="connsiteY189" fmla="*/ 2104155 h 2323145"/>
              <a:gd name="connsiteX190" fmla="*/ 2918608 w 11269336"/>
              <a:gd name="connsiteY190" fmla="*/ 2104215 h 2323145"/>
              <a:gd name="connsiteX191" fmla="*/ 2918475 w 11269336"/>
              <a:gd name="connsiteY191" fmla="*/ 2103937 h 2323145"/>
              <a:gd name="connsiteX192" fmla="*/ 2910360 w 11269336"/>
              <a:gd name="connsiteY192" fmla="*/ 2103444 h 2323145"/>
              <a:gd name="connsiteX193" fmla="*/ 2904507 w 11269336"/>
              <a:gd name="connsiteY193" fmla="*/ 2104326 h 2323145"/>
              <a:gd name="connsiteX194" fmla="*/ 2889503 w 11269336"/>
              <a:gd name="connsiteY194" fmla="*/ 2104443 h 2323145"/>
              <a:gd name="connsiteX195" fmla="*/ 2884480 w 11269336"/>
              <a:gd name="connsiteY195" fmla="*/ 2102626 h 2323145"/>
              <a:gd name="connsiteX196" fmla="*/ 2882689 w 11269336"/>
              <a:gd name="connsiteY196" fmla="*/ 2099228 h 2323145"/>
              <a:gd name="connsiteX197" fmla="*/ 2881291 w 11269336"/>
              <a:gd name="connsiteY197" fmla="*/ 2099618 h 2323145"/>
              <a:gd name="connsiteX198" fmla="*/ 2853979 w 11269336"/>
              <a:gd name="connsiteY198" fmla="*/ 2090388 h 2323145"/>
              <a:gd name="connsiteX199" fmla="*/ 2791790 w 11269336"/>
              <a:gd name="connsiteY199" fmla="*/ 2080332 h 2323145"/>
              <a:gd name="connsiteX200" fmla="*/ 2755844 w 11269336"/>
              <a:gd name="connsiteY200" fmla="*/ 2078874 h 2323145"/>
              <a:gd name="connsiteX201" fmla="*/ 2657742 w 11269336"/>
              <a:gd name="connsiteY201" fmla="*/ 2070179 h 2323145"/>
              <a:gd name="connsiteX202" fmla="*/ 2559549 w 11269336"/>
              <a:gd name="connsiteY202" fmla="*/ 2057873 h 2323145"/>
              <a:gd name="connsiteX203" fmla="*/ 2512054 w 11269336"/>
              <a:gd name="connsiteY203" fmla="*/ 2031671 h 2323145"/>
              <a:gd name="connsiteX204" fmla="*/ 2506437 w 11269336"/>
              <a:gd name="connsiteY204" fmla="*/ 2030918 h 2323145"/>
              <a:gd name="connsiteX205" fmla="*/ 2491752 w 11269336"/>
              <a:gd name="connsiteY205" fmla="*/ 2033906 h 2323145"/>
              <a:gd name="connsiteX206" fmla="*/ 2486338 w 11269336"/>
              <a:gd name="connsiteY206" fmla="*/ 2035862 h 2323145"/>
              <a:gd name="connsiteX207" fmla="*/ 2478186 w 11269336"/>
              <a:gd name="connsiteY207" fmla="*/ 2036953 h 2323145"/>
              <a:gd name="connsiteX208" fmla="*/ 2477950 w 11269336"/>
              <a:gd name="connsiteY208" fmla="*/ 2036715 h 2323145"/>
              <a:gd name="connsiteX209" fmla="*/ 2470381 w 11269336"/>
              <a:gd name="connsiteY209" fmla="*/ 2038256 h 2323145"/>
              <a:gd name="connsiteX210" fmla="*/ 2433781 w 11269336"/>
              <a:gd name="connsiteY210" fmla="*/ 2049140 h 2323145"/>
              <a:gd name="connsiteX211" fmla="*/ 2381172 w 11269336"/>
              <a:gd name="connsiteY211" fmla="*/ 2030645 h 2323145"/>
              <a:gd name="connsiteX212" fmla="*/ 2360198 w 11269336"/>
              <a:gd name="connsiteY212" fmla="*/ 2029059 h 2323145"/>
              <a:gd name="connsiteX213" fmla="*/ 2348815 w 11269336"/>
              <a:gd name="connsiteY213" fmla="*/ 2026798 h 2323145"/>
              <a:gd name="connsiteX214" fmla="*/ 2347988 w 11269336"/>
              <a:gd name="connsiteY214" fmla="*/ 2025745 h 2323145"/>
              <a:gd name="connsiteX215" fmla="*/ 2312920 w 11269336"/>
              <a:gd name="connsiteY215" fmla="*/ 2036311 h 2323145"/>
              <a:gd name="connsiteX216" fmla="*/ 2307986 w 11269336"/>
              <a:gd name="connsiteY216" fmla="*/ 2035583 h 2323145"/>
              <a:gd name="connsiteX217" fmla="*/ 2285481 w 11269336"/>
              <a:gd name="connsiteY217" fmla="*/ 2045197 h 2323145"/>
              <a:gd name="connsiteX218" fmla="*/ 2273666 w 11269336"/>
              <a:gd name="connsiteY218" fmla="*/ 2048710 h 2323145"/>
              <a:gd name="connsiteX219" fmla="*/ 2270719 w 11269336"/>
              <a:gd name="connsiteY219" fmla="*/ 2052702 h 2323145"/>
              <a:gd name="connsiteX220" fmla="*/ 2253080 w 11269336"/>
              <a:gd name="connsiteY220" fmla="*/ 2056363 h 2323145"/>
              <a:gd name="connsiteX221" fmla="*/ 2250906 w 11269336"/>
              <a:gd name="connsiteY221" fmla="*/ 2055654 h 2323145"/>
              <a:gd name="connsiteX222" fmla="*/ 2236905 w 11269336"/>
              <a:gd name="connsiteY222" fmla="*/ 2062882 h 2323145"/>
              <a:gd name="connsiteX223" fmla="*/ 2225830 w 11269336"/>
              <a:gd name="connsiteY223" fmla="*/ 2074027 h 2323145"/>
              <a:gd name="connsiteX224" fmla="*/ 2073776 w 11269336"/>
              <a:gd name="connsiteY224" fmla="*/ 2089244 h 2323145"/>
              <a:gd name="connsiteX225" fmla="*/ 1948256 w 11269336"/>
              <a:gd name="connsiteY225" fmla="*/ 2146616 h 2323145"/>
              <a:gd name="connsiteX226" fmla="*/ 1865582 w 11269336"/>
              <a:gd name="connsiteY226" fmla="*/ 2153738 h 2323145"/>
              <a:gd name="connsiteX227" fmla="*/ 1835210 w 11269336"/>
              <a:gd name="connsiteY227" fmla="*/ 2134244 h 2323145"/>
              <a:gd name="connsiteX228" fmla="*/ 1632661 w 11269336"/>
              <a:gd name="connsiteY228" fmla="*/ 2173882 h 2323145"/>
              <a:gd name="connsiteX229" fmla="*/ 1579590 w 11269336"/>
              <a:gd name="connsiteY229" fmla="*/ 2173680 h 2323145"/>
              <a:gd name="connsiteX230" fmla="*/ 1535601 w 11269336"/>
              <a:gd name="connsiteY230" fmla="*/ 2194590 h 2323145"/>
              <a:gd name="connsiteX231" fmla="*/ 1515594 w 11269336"/>
              <a:gd name="connsiteY231" fmla="*/ 2189622 h 2323145"/>
              <a:gd name="connsiteX232" fmla="*/ 1512113 w 11269336"/>
              <a:gd name="connsiteY232" fmla="*/ 2188534 h 2323145"/>
              <a:gd name="connsiteX233" fmla="*/ 1498838 w 11269336"/>
              <a:gd name="connsiteY233" fmla="*/ 2189213 h 2323145"/>
              <a:gd name="connsiteX234" fmla="*/ 1494279 w 11269336"/>
              <a:gd name="connsiteY234" fmla="*/ 2183112 h 2323145"/>
              <a:gd name="connsiteX235" fmla="*/ 1473714 w 11269336"/>
              <a:gd name="connsiteY235" fmla="*/ 2179625 h 2323145"/>
              <a:gd name="connsiteX236" fmla="*/ 1449503 w 11269336"/>
              <a:gd name="connsiteY236" fmla="*/ 2182633 h 2323145"/>
              <a:gd name="connsiteX237" fmla="*/ 1266687 w 11269336"/>
              <a:gd name="connsiteY237" fmla="*/ 2212688 h 2323145"/>
              <a:gd name="connsiteX238" fmla="*/ 1239614 w 11269336"/>
              <a:gd name="connsiteY238" fmla="*/ 2209727 h 2323145"/>
              <a:gd name="connsiteX239" fmla="*/ 1202436 w 11269336"/>
              <a:gd name="connsiteY239" fmla="*/ 2209817 h 2323145"/>
              <a:gd name="connsiteX240" fmla="*/ 1136097 w 11269336"/>
              <a:gd name="connsiteY240" fmla="*/ 2205112 h 2323145"/>
              <a:gd name="connsiteX241" fmla="*/ 988232 w 11269336"/>
              <a:gd name="connsiteY241" fmla="*/ 2235635 h 2323145"/>
              <a:gd name="connsiteX242" fmla="*/ 981959 w 11269336"/>
              <a:gd name="connsiteY242" fmla="*/ 2231607 h 2323145"/>
              <a:gd name="connsiteX243" fmla="*/ 938600 w 11269336"/>
              <a:gd name="connsiteY243" fmla="*/ 2238113 h 2323145"/>
              <a:gd name="connsiteX244" fmla="*/ 791788 w 11269336"/>
              <a:gd name="connsiteY244" fmla="*/ 2293224 h 2323145"/>
              <a:gd name="connsiteX245" fmla="*/ 706914 w 11269336"/>
              <a:gd name="connsiteY245" fmla="*/ 2305046 h 2323145"/>
              <a:gd name="connsiteX246" fmla="*/ 675971 w 11269336"/>
              <a:gd name="connsiteY246" fmla="*/ 2304030 h 2323145"/>
              <a:gd name="connsiteX247" fmla="*/ 624180 w 11269336"/>
              <a:gd name="connsiteY247" fmla="*/ 2302650 h 2323145"/>
              <a:gd name="connsiteX248" fmla="*/ 583453 w 11269336"/>
              <a:gd name="connsiteY248" fmla="*/ 2288788 h 2323145"/>
              <a:gd name="connsiteX249" fmla="*/ 540946 w 11269336"/>
              <a:gd name="connsiteY249" fmla="*/ 2292721 h 2323145"/>
              <a:gd name="connsiteX250" fmla="*/ 533680 w 11269336"/>
              <a:gd name="connsiteY250" fmla="*/ 2310233 h 2323145"/>
              <a:gd name="connsiteX251" fmla="*/ 487366 w 11269336"/>
              <a:gd name="connsiteY251" fmla="*/ 2309053 h 2323145"/>
              <a:gd name="connsiteX252" fmla="*/ 416820 w 11269336"/>
              <a:gd name="connsiteY252" fmla="*/ 2305443 h 2323145"/>
              <a:gd name="connsiteX253" fmla="*/ 376805 w 11269336"/>
              <a:gd name="connsiteY253" fmla="*/ 2307647 h 2323145"/>
              <a:gd name="connsiteX254" fmla="*/ 266777 w 11269336"/>
              <a:gd name="connsiteY254" fmla="*/ 2309012 h 2323145"/>
              <a:gd name="connsiteX255" fmla="*/ 156013 w 11269336"/>
              <a:gd name="connsiteY255" fmla="*/ 2306832 h 2323145"/>
              <a:gd name="connsiteX256" fmla="*/ 87258 w 11269336"/>
              <a:gd name="connsiteY256" fmla="*/ 2285511 h 2323145"/>
              <a:gd name="connsiteX257" fmla="*/ 23798 w 11269336"/>
              <a:gd name="connsiteY257" fmla="*/ 2281822 h 2323145"/>
              <a:gd name="connsiteX258" fmla="*/ 0 w 11269336"/>
              <a:gd name="connsiteY258" fmla="*/ 2285369 h 2323145"/>
              <a:gd name="connsiteX259" fmla="*/ 0 w 11269336"/>
              <a:gd name="connsiteY259"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20601 w 11269336"/>
              <a:gd name="connsiteY146" fmla="*/ 2205158 h 2323145"/>
              <a:gd name="connsiteX147" fmla="*/ 4405765 w 11269336"/>
              <a:gd name="connsiteY147" fmla="*/ 2199902 h 2323145"/>
              <a:gd name="connsiteX148" fmla="*/ 4401354 w 11269336"/>
              <a:gd name="connsiteY148" fmla="*/ 2194745 h 2323145"/>
              <a:gd name="connsiteX149" fmla="*/ 4383151 w 11269336"/>
              <a:gd name="connsiteY149" fmla="*/ 2201140 h 2323145"/>
              <a:gd name="connsiteX150" fmla="*/ 4366646 w 11269336"/>
              <a:gd name="connsiteY150" fmla="*/ 2198564 h 2323145"/>
              <a:gd name="connsiteX151" fmla="*/ 4354009 w 11269336"/>
              <a:gd name="connsiteY151" fmla="*/ 2204984 h 2323145"/>
              <a:gd name="connsiteX152" fmla="*/ 4348284 w 11269336"/>
              <a:gd name="connsiteY152" fmla="*/ 2205270 h 2323145"/>
              <a:gd name="connsiteX153" fmla="*/ 4333906 w 11269336"/>
              <a:gd name="connsiteY153" fmla="*/ 2205251 h 2323145"/>
              <a:gd name="connsiteX154" fmla="*/ 4308819 w 11269336"/>
              <a:gd name="connsiteY154" fmla="*/ 2203822 h 2323145"/>
              <a:gd name="connsiteX155" fmla="*/ 4301210 w 11269336"/>
              <a:gd name="connsiteY155" fmla="*/ 2204456 h 2323145"/>
              <a:gd name="connsiteX156" fmla="*/ 4283095 w 11269336"/>
              <a:gd name="connsiteY156" fmla="*/ 2198177 h 2323145"/>
              <a:gd name="connsiteX157" fmla="*/ 4250119 w 11269336"/>
              <a:gd name="connsiteY157" fmla="*/ 2196342 h 2323145"/>
              <a:gd name="connsiteX158" fmla="*/ 4189203 w 11269336"/>
              <a:gd name="connsiteY158" fmla="*/ 2178994 h 2323145"/>
              <a:gd name="connsiteX159" fmla="*/ 4154035 w 11269336"/>
              <a:gd name="connsiteY159" fmla="*/ 2171950 h 2323145"/>
              <a:gd name="connsiteX160" fmla="*/ 4129569 w 11269336"/>
              <a:gd name="connsiteY160" fmla="*/ 2163850 h 2323145"/>
              <a:gd name="connsiteX161" fmla="*/ 4061250 w 11269336"/>
              <a:gd name="connsiteY161" fmla="*/ 2159236 h 2323145"/>
              <a:gd name="connsiteX162" fmla="*/ 3945480 w 11269336"/>
              <a:gd name="connsiteY162" fmla="*/ 2158279 h 2323145"/>
              <a:gd name="connsiteX163" fmla="*/ 3921468 w 11269336"/>
              <a:gd name="connsiteY163" fmla="*/ 2156588 h 2323145"/>
              <a:gd name="connsiteX164" fmla="*/ 3903348 w 11269336"/>
              <a:gd name="connsiteY164" fmla="*/ 2149220 h 2323145"/>
              <a:gd name="connsiteX165" fmla="*/ 3901342 w 11269336"/>
              <a:gd name="connsiteY165" fmla="*/ 2142355 h 2323145"/>
              <a:gd name="connsiteX166" fmla="*/ 3888539 w 11269336"/>
              <a:gd name="connsiteY166" fmla="*/ 2140476 h 2323145"/>
              <a:gd name="connsiteX167" fmla="*/ 3885662 w 11269336"/>
              <a:gd name="connsiteY167" fmla="*/ 2138740 h 2323145"/>
              <a:gd name="connsiteX168" fmla="*/ 3868627 w 11269336"/>
              <a:gd name="connsiteY168" fmla="*/ 2130023 h 2323145"/>
              <a:gd name="connsiteX169" fmla="*/ 3819177 w 11269336"/>
              <a:gd name="connsiteY169" fmla="*/ 2142111 h 2323145"/>
              <a:gd name="connsiteX170" fmla="*/ 3769100 w 11269336"/>
              <a:gd name="connsiteY170" fmla="*/ 2131731 h 2323145"/>
              <a:gd name="connsiteX171" fmla="*/ 3562752 w 11269336"/>
              <a:gd name="connsiteY171" fmla="*/ 2131785 h 2323145"/>
              <a:gd name="connsiteX172" fmla="*/ 3541402 w 11269336"/>
              <a:gd name="connsiteY172" fmla="*/ 2106821 h 2323145"/>
              <a:gd name="connsiteX173" fmla="*/ 3365341 w 11269336"/>
              <a:gd name="connsiteY173" fmla="*/ 2077638 h 2323145"/>
              <a:gd name="connsiteX174" fmla="*/ 3170922 w 11269336"/>
              <a:gd name="connsiteY174" fmla="*/ 2115957 h 2323145"/>
              <a:gd name="connsiteX175" fmla="*/ 3156256 w 11269336"/>
              <a:gd name="connsiteY175" fmla="*/ 2124773 h 2323145"/>
              <a:gd name="connsiteX176" fmla="*/ 3140298 w 11269336"/>
              <a:gd name="connsiteY176" fmla="*/ 2129182 h 2323145"/>
              <a:gd name="connsiteX177" fmla="*/ 3138514 w 11269336"/>
              <a:gd name="connsiteY177" fmla="*/ 2128069 h 2323145"/>
              <a:gd name="connsiteX178" fmla="*/ 3120467 w 11269336"/>
              <a:gd name="connsiteY178" fmla="*/ 2128281 h 2323145"/>
              <a:gd name="connsiteX179" fmla="*/ 3116175 w 11269336"/>
              <a:gd name="connsiteY179" fmla="*/ 2131633 h 2323145"/>
              <a:gd name="connsiteX180" fmla="*/ 3103685 w 11269336"/>
              <a:gd name="connsiteY180" fmla="*/ 2132814 h 2323145"/>
              <a:gd name="connsiteX181" fmla="*/ 3078794 w 11269336"/>
              <a:gd name="connsiteY181" fmla="*/ 2137935 h 2323145"/>
              <a:gd name="connsiteX182" fmla="*/ 3074407 w 11269336"/>
              <a:gd name="connsiteY182" fmla="*/ 2136274 h 2323145"/>
              <a:gd name="connsiteX183" fmla="*/ 3037285 w 11269336"/>
              <a:gd name="connsiteY183" fmla="*/ 2139919 h 2323145"/>
              <a:gd name="connsiteX184" fmla="*/ 3036901 w 11269336"/>
              <a:gd name="connsiteY184" fmla="*/ 2138726 h 2323145"/>
              <a:gd name="connsiteX185" fmla="*/ 3026996 w 11269336"/>
              <a:gd name="connsiteY185" fmla="*/ 2134322 h 2323145"/>
              <a:gd name="connsiteX186" fmla="*/ 3007772 w 11269336"/>
              <a:gd name="connsiteY186" fmla="*/ 2128742 h 2323145"/>
              <a:gd name="connsiteX187" fmla="*/ 2965030 w 11269336"/>
              <a:gd name="connsiteY187" fmla="*/ 2100494 h 2323145"/>
              <a:gd name="connsiteX188" fmla="*/ 2926342 w 11269336"/>
              <a:gd name="connsiteY188" fmla="*/ 2104155 h 2323145"/>
              <a:gd name="connsiteX189" fmla="*/ 2918608 w 11269336"/>
              <a:gd name="connsiteY189" fmla="*/ 2104215 h 2323145"/>
              <a:gd name="connsiteX190" fmla="*/ 2918475 w 11269336"/>
              <a:gd name="connsiteY190" fmla="*/ 2103937 h 2323145"/>
              <a:gd name="connsiteX191" fmla="*/ 2910360 w 11269336"/>
              <a:gd name="connsiteY191" fmla="*/ 2103444 h 2323145"/>
              <a:gd name="connsiteX192" fmla="*/ 2904507 w 11269336"/>
              <a:gd name="connsiteY192" fmla="*/ 2104326 h 2323145"/>
              <a:gd name="connsiteX193" fmla="*/ 2889503 w 11269336"/>
              <a:gd name="connsiteY193" fmla="*/ 2104443 h 2323145"/>
              <a:gd name="connsiteX194" fmla="*/ 2884480 w 11269336"/>
              <a:gd name="connsiteY194" fmla="*/ 2102626 h 2323145"/>
              <a:gd name="connsiteX195" fmla="*/ 2882689 w 11269336"/>
              <a:gd name="connsiteY195" fmla="*/ 2099228 h 2323145"/>
              <a:gd name="connsiteX196" fmla="*/ 2881291 w 11269336"/>
              <a:gd name="connsiteY196" fmla="*/ 2099618 h 2323145"/>
              <a:gd name="connsiteX197" fmla="*/ 2853979 w 11269336"/>
              <a:gd name="connsiteY197" fmla="*/ 2090388 h 2323145"/>
              <a:gd name="connsiteX198" fmla="*/ 2791790 w 11269336"/>
              <a:gd name="connsiteY198" fmla="*/ 2080332 h 2323145"/>
              <a:gd name="connsiteX199" fmla="*/ 2755844 w 11269336"/>
              <a:gd name="connsiteY199" fmla="*/ 2078874 h 2323145"/>
              <a:gd name="connsiteX200" fmla="*/ 2657742 w 11269336"/>
              <a:gd name="connsiteY200" fmla="*/ 2070179 h 2323145"/>
              <a:gd name="connsiteX201" fmla="*/ 2559549 w 11269336"/>
              <a:gd name="connsiteY201" fmla="*/ 2057873 h 2323145"/>
              <a:gd name="connsiteX202" fmla="*/ 2512054 w 11269336"/>
              <a:gd name="connsiteY202" fmla="*/ 2031671 h 2323145"/>
              <a:gd name="connsiteX203" fmla="*/ 2506437 w 11269336"/>
              <a:gd name="connsiteY203" fmla="*/ 2030918 h 2323145"/>
              <a:gd name="connsiteX204" fmla="*/ 2491752 w 11269336"/>
              <a:gd name="connsiteY204" fmla="*/ 2033906 h 2323145"/>
              <a:gd name="connsiteX205" fmla="*/ 2486338 w 11269336"/>
              <a:gd name="connsiteY205" fmla="*/ 2035862 h 2323145"/>
              <a:gd name="connsiteX206" fmla="*/ 2478186 w 11269336"/>
              <a:gd name="connsiteY206" fmla="*/ 2036953 h 2323145"/>
              <a:gd name="connsiteX207" fmla="*/ 2477950 w 11269336"/>
              <a:gd name="connsiteY207" fmla="*/ 2036715 h 2323145"/>
              <a:gd name="connsiteX208" fmla="*/ 2470381 w 11269336"/>
              <a:gd name="connsiteY208" fmla="*/ 2038256 h 2323145"/>
              <a:gd name="connsiteX209" fmla="*/ 2433781 w 11269336"/>
              <a:gd name="connsiteY209" fmla="*/ 2049140 h 2323145"/>
              <a:gd name="connsiteX210" fmla="*/ 2381172 w 11269336"/>
              <a:gd name="connsiteY210" fmla="*/ 2030645 h 2323145"/>
              <a:gd name="connsiteX211" fmla="*/ 2360198 w 11269336"/>
              <a:gd name="connsiteY211" fmla="*/ 2029059 h 2323145"/>
              <a:gd name="connsiteX212" fmla="*/ 2348815 w 11269336"/>
              <a:gd name="connsiteY212" fmla="*/ 2026798 h 2323145"/>
              <a:gd name="connsiteX213" fmla="*/ 2347988 w 11269336"/>
              <a:gd name="connsiteY213" fmla="*/ 2025745 h 2323145"/>
              <a:gd name="connsiteX214" fmla="*/ 2312920 w 11269336"/>
              <a:gd name="connsiteY214" fmla="*/ 2036311 h 2323145"/>
              <a:gd name="connsiteX215" fmla="*/ 2307986 w 11269336"/>
              <a:gd name="connsiteY215" fmla="*/ 2035583 h 2323145"/>
              <a:gd name="connsiteX216" fmla="*/ 2285481 w 11269336"/>
              <a:gd name="connsiteY216" fmla="*/ 2045197 h 2323145"/>
              <a:gd name="connsiteX217" fmla="*/ 2273666 w 11269336"/>
              <a:gd name="connsiteY217" fmla="*/ 2048710 h 2323145"/>
              <a:gd name="connsiteX218" fmla="*/ 2270719 w 11269336"/>
              <a:gd name="connsiteY218" fmla="*/ 2052702 h 2323145"/>
              <a:gd name="connsiteX219" fmla="*/ 2253080 w 11269336"/>
              <a:gd name="connsiteY219" fmla="*/ 2056363 h 2323145"/>
              <a:gd name="connsiteX220" fmla="*/ 2250906 w 11269336"/>
              <a:gd name="connsiteY220" fmla="*/ 2055654 h 2323145"/>
              <a:gd name="connsiteX221" fmla="*/ 2236905 w 11269336"/>
              <a:gd name="connsiteY221" fmla="*/ 2062882 h 2323145"/>
              <a:gd name="connsiteX222" fmla="*/ 2225830 w 11269336"/>
              <a:gd name="connsiteY222" fmla="*/ 2074027 h 2323145"/>
              <a:gd name="connsiteX223" fmla="*/ 2073776 w 11269336"/>
              <a:gd name="connsiteY223" fmla="*/ 2089244 h 2323145"/>
              <a:gd name="connsiteX224" fmla="*/ 1948256 w 11269336"/>
              <a:gd name="connsiteY224" fmla="*/ 2146616 h 2323145"/>
              <a:gd name="connsiteX225" fmla="*/ 1865582 w 11269336"/>
              <a:gd name="connsiteY225" fmla="*/ 2153738 h 2323145"/>
              <a:gd name="connsiteX226" fmla="*/ 1835210 w 11269336"/>
              <a:gd name="connsiteY226" fmla="*/ 2134244 h 2323145"/>
              <a:gd name="connsiteX227" fmla="*/ 1632661 w 11269336"/>
              <a:gd name="connsiteY227" fmla="*/ 2173882 h 2323145"/>
              <a:gd name="connsiteX228" fmla="*/ 1579590 w 11269336"/>
              <a:gd name="connsiteY228" fmla="*/ 2173680 h 2323145"/>
              <a:gd name="connsiteX229" fmla="*/ 1535601 w 11269336"/>
              <a:gd name="connsiteY229" fmla="*/ 2194590 h 2323145"/>
              <a:gd name="connsiteX230" fmla="*/ 1515594 w 11269336"/>
              <a:gd name="connsiteY230" fmla="*/ 2189622 h 2323145"/>
              <a:gd name="connsiteX231" fmla="*/ 1512113 w 11269336"/>
              <a:gd name="connsiteY231" fmla="*/ 2188534 h 2323145"/>
              <a:gd name="connsiteX232" fmla="*/ 1498838 w 11269336"/>
              <a:gd name="connsiteY232" fmla="*/ 2189213 h 2323145"/>
              <a:gd name="connsiteX233" fmla="*/ 1494279 w 11269336"/>
              <a:gd name="connsiteY233" fmla="*/ 2183112 h 2323145"/>
              <a:gd name="connsiteX234" fmla="*/ 1473714 w 11269336"/>
              <a:gd name="connsiteY234" fmla="*/ 2179625 h 2323145"/>
              <a:gd name="connsiteX235" fmla="*/ 1449503 w 11269336"/>
              <a:gd name="connsiteY235" fmla="*/ 2182633 h 2323145"/>
              <a:gd name="connsiteX236" fmla="*/ 1266687 w 11269336"/>
              <a:gd name="connsiteY236" fmla="*/ 2212688 h 2323145"/>
              <a:gd name="connsiteX237" fmla="*/ 1239614 w 11269336"/>
              <a:gd name="connsiteY237" fmla="*/ 2209727 h 2323145"/>
              <a:gd name="connsiteX238" fmla="*/ 1202436 w 11269336"/>
              <a:gd name="connsiteY238" fmla="*/ 2209817 h 2323145"/>
              <a:gd name="connsiteX239" fmla="*/ 1136097 w 11269336"/>
              <a:gd name="connsiteY239" fmla="*/ 2205112 h 2323145"/>
              <a:gd name="connsiteX240" fmla="*/ 988232 w 11269336"/>
              <a:gd name="connsiteY240" fmla="*/ 2235635 h 2323145"/>
              <a:gd name="connsiteX241" fmla="*/ 981959 w 11269336"/>
              <a:gd name="connsiteY241" fmla="*/ 2231607 h 2323145"/>
              <a:gd name="connsiteX242" fmla="*/ 938600 w 11269336"/>
              <a:gd name="connsiteY242" fmla="*/ 2238113 h 2323145"/>
              <a:gd name="connsiteX243" fmla="*/ 791788 w 11269336"/>
              <a:gd name="connsiteY243" fmla="*/ 2293224 h 2323145"/>
              <a:gd name="connsiteX244" fmla="*/ 706914 w 11269336"/>
              <a:gd name="connsiteY244" fmla="*/ 2305046 h 2323145"/>
              <a:gd name="connsiteX245" fmla="*/ 675971 w 11269336"/>
              <a:gd name="connsiteY245" fmla="*/ 2304030 h 2323145"/>
              <a:gd name="connsiteX246" fmla="*/ 624180 w 11269336"/>
              <a:gd name="connsiteY246" fmla="*/ 2302650 h 2323145"/>
              <a:gd name="connsiteX247" fmla="*/ 583453 w 11269336"/>
              <a:gd name="connsiteY247" fmla="*/ 2288788 h 2323145"/>
              <a:gd name="connsiteX248" fmla="*/ 540946 w 11269336"/>
              <a:gd name="connsiteY248" fmla="*/ 2292721 h 2323145"/>
              <a:gd name="connsiteX249" fmla="*/ 533680 w 11269336"/>
              <a:gd name="connsiteY249" fmla="*/ 2310233 h 2323145"/>
              <a:gd name="connsiteX250" fmla="*/ 487366 w 11269336"/>
              <a:gd name="connsiteY250" fmla="*/ 2309053 h 2323145"/>
              <a:gd name="connsiteX251" fmla="*/ 416820 w 11269336"/>
              <a:gd name="connsiteY251" fmla="*/ 2305443 h 2323145"/>
              <a:gd name="connsiteX252" fmla="*/ 376805 w 11269336"/>
              <a:gd name="connsiteY252" fmla="*/ 2307647 h 2323145"/>
              <a:gd name="connsiteX253" fmla="*/ 266777 w 11269336"/>
              <a:gd name="connsiteY253" fmla="*/ 2309012 h 2323145"/>
              <a:gd name="connsiteX254" fmla="*/ 156013 w 11269336"/>
              <a:gd name="connsiteY254" fmla="*/ 2306832 h 2323145"/>
              <a:gd name="connsiteX255" fmla="*/ 87258 w 11269336"/>
              <a:gd name="connsiteY255" fmla="*/ 2285511 h 2323145"/>
              <a:gd name="connsiteX256" fmla="*/ 23798 w 11269336"/>
              <a:gd name="connsiteY256" fmla="*/ 2281822 h 2323145"/>
              <a:gd name="connsiteX257" fmla="*/ 0 w 11269336"/>
              <a:gd name="connsiteY257" fmla="*/ 2285369 h 2323145"/>
              <a:gd name="connsiteX258" fmla="*/ 0 w 11269336"/>
              <a:gd name="connsiteY258"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20601 w 11269336"/>
              <a:gd name="connsiteY146" fmla="*/ 2205158 h 2323145"/>
              <a:gd name="connsiteX147" fmla="*/ 4405765 w 11269336"/>
              <a:gd name="connsiteY147" fmla="*/ 2199902 h 2323145"/>
              <a:gd name="connsiteX148" fmla="*/ 4401354 w 11269336"/>
              <a:gd name="connsiteY148" fmla="*/ 2194745 h 2323145"/>
              <a:gd name="connsiteX149" fmla="*/ 4366646 w 11269336"/>
              <a:gd name="connsiteY149" fmla="*/ 2198564 h 2323145"/>
              <a:gd name="connsiteX150" fmla="*/ 4354009 w 11269336"/>
              <a:gd name="connsiteY150" fmla="*/ 2204984 h 2323145"/>
              <a:gd name="connsiteX151" fmla="*/ 4348284 w 11269336"/>
              <a:gd name="connsiteY151" fmla="*/ 2205270 h 2323145"/>
              <a:gd name="connsiteX152" fmla="*/ 4333906 w 11269336"/>
              <a:gd name="connsiteY152" fmla="*/ 2205251 h 2323145"/>
              <a:gd name="connsiteX153" fmla="*/ 4308819 w 11269336"/>
              <a:gd name="connsiteY153" fmla="*/ 2203822 h 2323145"/>
              <a:gd name="connsiteX154" fmla="*/ 4301210 w 11269336"/>
              <a:gd name="connsiteY154" fmla="*/ 2204456 h 2323145"/>
              <a:gd name="connsiteX155" fmla="*/ 4283095 w 11269336"/>
              <a:gd name="connsiteY155" fmla="*/ 2198177 h 2323145"/>
              <a:gd name="connsiteX156" fmla="*/ 4250119 w 11269336"/>
              <a:gd name="connsiteY156" fmla="*/ 2196342 h 2323145"/>
              <a:gd name="connsiteX157" fmla="*/ 4189203 w 11269336"/>
              <a:gd name="connsiteY157" fmla="*/ 2178994 h 2323145"/>
              <a:gd name="connsiteX158" fmla="*/ 4154035 w 11269336"/>
              <a:gd name="connsiteY158" fmla="*/ 2171950 h 2323145"/>
              <a:gd name="connsiteX159" fmla="*/ 4129569 w 11269336"/>
              <a:gd name="connsiteY159" fmla="*/ 2163850 h 2323145"/>
              <a:gd name="connsiteX160" fmla="*/ 4061250 w 11269336"/>
              <a:gd name="connsiteY160" fmla="*/ 2159236 h 2323145"/>
              <a:gd name="connsiteX161" fmla="*/ 3945480 w 11269336"/>
              <a:gd name="connsiteY161" fmla="*/ 2158279 h 2323145"/>
              <a:gd name="connsiteX162" fmla="*/ 3921468 w 11269336"/>
              <a:gd name="connsiteY162" fmla="*/ 2156588 h 2323145"/>
              <a:gd name="connsiteX163" fmla="*/ 3903348 w 11269336"/>
              <a:gd name="connsiteY163" fmla="*/ 2149220 h 2323145"/>
              <a:gd name="connsiteX164" fmla="*/ 3901342 w 11269336"/>
              <a:gd name="connsiteY164" fmla="*/ 2142355 h 2323145"/>
              <a:gd name="connsiteX165" fmla="*/ 3888539 w 11269336"/>
              <a:gd name="connsiteY165" fmla="*/ 2140476 h 2323145"/>
              <a:gd name="connsiteX166" fmla="*/ 3885662 w 11269336"/>
              <a:gd name="connsiteY166" fmla="*/ 2138740 h 2323145"/>
              <a:gd name="connsiteX167" fmla="*/ 3868627 w 11269336"/>
              <a:gd name="connsiteY167" fmla="*/ 2130023 h 2323145"/>
              <a:gd name="connsiteX168" fmla="*/ 3819177 w 11269336"/>
              <a:gd name="connsiteY168" fmla="*/ 2142111 h 2323145"/>
              <a:gd name="connsiteX169" fmla="*/ 3769100 w 11269336"/>
              <a:gd name="connsiteY169" fmla="*/ 2131731 h 2323145"/>
              <a:gd name="connsiteX170" fmla="*/ 3562752 w 11269336"/>
              <a:gd name="connsiteY170" fmla="*/ 2131785 h 2323145"/>
              <a:gd name="connsiteX171" fmla="*/ 3541402 w 11269336"/>
              <a:gd name="connsiteY171" fmla="*/ 2106821 h 2323145"/>
              <a:gd name="connsiteX172" fmla="*/ 3365341 w 11269336"/>
              <a:gd name="connsiteY172" fmla="*/ 2077638 h 2323145"/>
              <a:gd name="connsiteX173" fmla="*/ 3170922 w 11269336"/>
              <a:gd name="connsiteY173" fmla="*/ 2115957 h 2323145"/>
              <a:gd name="connsiteX174" fmla="*/ 3156256 w 11269336"/>
              <a:gd name="connsiteY174" fmla="*/ 2124773 h 2323145"/>
              <a:gd name="connsiteX175" fmla="*/ 3140298 w 11269336"/>
              <a:gd name="connsiteY175" fmla="*/ 2129182 h 2323145"/>
              <a:gd name="connsiteX176" fmla="*/ 3138514 w 11269336"/>
              <a:gd name="connsiteY176" fmla="*/ 2128069 h 2323145"/>
              <a:gd name="connsiteX177" fmla="*/ 3120467 w 11269336"/>
              <a:gd name="connsiteY177" fmla="*/ 2128281 h 2323145"/>
              <a:gd name="connsiteX178" fmla="*/ 3116175 w 11269336"/>
              <a:gd name="connsiteY178" fmla="*/ 2131633 h 2323145"/>
              <a:gd name="connsiteX179" fmla="*/ 3103685 w 11269336"/>
              <a:gd name="connsiteY179" fmla="*/ 2132814 h 2323145"/>
              <a:gd name="connsiteX180" fmla="*/ 3078794 w 11269336"/>
              <a:gd name="connsiteY180" fmla="*/ 2137935 h 2323145"/>
              <a:gd name="connsiteX181" fmla="*/ 3074407 w 11269336"/>
              <a:gd name="connsiteY181" fmla="*/ 2136274 h 2323145"/>
              <a:gd name="connsiteX182" fmla="*/ 3037285 w 11269336"/>
              <a:gd name="connsiteY182" fmla="*/ 2139919 h 2323145"/>
              <a:gd name="connsiteX183" fmla="*/ 3036901 w 11269336"/>
              <a:gd name="connsiteY183" fmla="*/ 2138726 h 2323145"/>
              <a:gd name="connsiteX184" fmla="*/ 3026996 w 11269336"/>
              <a:gd name="connsiteY184" fmla="*/ 2134322 h 2323145"/>
              <a:gd name="connsiteX185" fmla="*/ 3007772 w 11269336"/>
              <a:gd name="connsiteY185" fmla="*/ 2128742 h 2323145"/>
              <a:gd name="connsiteX186" fmla="*/ 2965030 w 11269336"/>
              <a:gd name="connsiteY186" fmla="*/ 2100494 h 2323145"/>
              <a:gd name="connsiteX187" fmla="*/ 2926342 w 11269336"/>
              <a:gd name="connsiteY187" fmla="*/ 2104155 h 2323145"/>
              <a:gd name="connsiteX188" fmla="*/ 2918608 w 11269336"/>
              <a:gd name="connsiteY188" fmla="*/ 2104215 h 2323145"/>
              <a:gd name="connsiteX189" fmla="*/ 2918475 w 11269336"/>
              <a:gd name="connsiteY189" fmla="*/ 2103937 h 2323145"/>
              <a:gd name="connsiteX190" fmla="*/ 2910360 w 11269336"/>
              <a:gd name="connsiteY190" fmla="*/ 2103444 h 2323145"/>
              <a:gd name="connsiteX191" fmla="*/ 2904507 w 11269336"/>
              <a:gd name="connsiteY191" fmla="*/ 2104326 h 2323145"/>
              <a:gd name="connsiteX192" fmla="*/ 2889503 w 11269336"/>
              <a:gd name="connsiteY192" fmla="*/ 2104443 h 2323145"/>
              <a:gd name="connsiteX193" fmla="*/ 2884480 w 11269336"/>
              <a:gd name="connsiteY193" fmla="*/ 2102626 h 2323145"/>
              <a:gd name="connsiteX194" fmla="*/ 2882689 w 11269336"/>
              <a:gd name="connsiteY194" fmla="*/ 2099228 h 2323145"/>
              <a:gd name="connsiteX195" fmla="*/ 2881291 w 11269336"/>
              <a:gd name="connsiteY195" fmla="*/ 2099618 h 2323145"/>
              <a:gd name="connsiteX196" fmla="*/ 2853979 w 11269336"/>
              <a:gd name="connsiteY196" fmla="*/ 2090388 h 2323145"/>
              <a:gd name="connsiteX197" fmla="*/ 2791790 w 11269336"/>
              <a:gd name="connsiteY197" fmla="*/ 2080332 h 2323145"/>
              <a:gd name="connsiteX198" fmla="*/ 2755844 w 11269336"/>
              <a:gd name="connsiteY198" fmla="*/ 2078874 h 2323145"/>
              <a:gd name="connsiteX199" fmla="*/ 2657742 w 11269336"/>
              <a:gd name="connsiteY199" fmla="*/ 2070179 h 2323145"/>
              <a:gd name="connsiteX200" fmla="*/ 2559549 w 11269336"/>
              <a:gd name="connsiteY200" fmla="*/ 2057873 h 2323145"/>
              <a:gd name="connsiteX201" fmla="*/ 2512054 w 11269336"/>
              <a:gd name="connsiteY201" fmla="*/ 2031671 h 2323145"/>
              <a:gd name="connsiteX202" fmla="*/ 2506437 w 11269336"/>
              <a:gd name="connsiteY202" fmla="*/ 2030918 h 2323145"/>
              <a:gd name="connsiteX203" fmla="*/ 2491752 w 11269336"/>
              <a:gd name="connsiteY203" fmla="*/ 2033906 h 2323145"/>
              <a:gd name="connsiteX204" fmla="*/ 2486338 w 11269336"/>
              <a:gd name="connsiteY204" fmla="*/ 2035862 h 2323145"/>
              <a:gd name="connsiteX205" fmla="*/ 2478186 w 11269336"/>
              <a:gd name="connsiteY205" fmla="*/ 2036953 h 2323145"/>
              <a:gd name="connsiteX206" fmla="*/ 2477950 w 11269336"/>
              <a:gd name="connsiteY206" fmla="*/ 2036715 h 2323145"/>
              <a:gd name="connsiteX207" fmla="*/ 2470381 w 11269336"/>
              <a:gd name="connsiteY207" fmla="*/ 2038256 h 2323145"/>
              <a:gd name="connsiteX208" fmla="*/ 2433781 w 11269336"/>
              <a:gd name="connsiteY208" fmla="*/ 2049140 h 2323145"/>
              <a:gd name="connsiteX209" fmla="*/ 2381172 w 11269336"/>
              <a:gd name="connsiteY209" fmla="*/ 2030645 h 2323145"/>
              <a:gd name="connsiteX210" fmla="*/ 2360198 w 11269336"/>
              <a:gd name="connsiteY210" fmla="*/ 2029059 h 2323145"/>
              <a:gd name="connsiteX211" fmla="*/ 2348815 w 11269336"/>
              <a:gd name="connsiteY211" fmla="*/ 2026798 h 2323145"/>
              <a:gd name="connsiteX212" fmla="*/ 2347988 w 11269336"/>
              <a:gd name="connsiteY212" fmla="*/ 2025745 h 2323145"/>
              <a:gd name="connsiteX213" fmla="*/ 2312920 w 11269336"/>
              <a:gd name="connsiteY213" fmla="*/ 2036311 h 2323145"/>
              <a:gd name="connsiteX214" fmla="*/ 2307986 w 11269336"/>
              <a:gd name="connsiteY214" fmla="*/ 2035583 h 2323145"/>
              <a:gd name="connsiteX215" fmla="*/ 2285481 w 11269336"/>
              <a:gd name="connsiteY215" fmla="*/ 2045197 h 2323145"/>
              <a:gd name="connsiteX216" fmla="*/ 2273666 w 11269336"/>
              <a:gd name="connsiteY216" fmla="*/ 2048710 h 2323145"/>
              <a:gd name="connsiteX217" fmla="*/ 2270719 w 11269336"/>
              <a:gd name="connsiteY217" fmla="*/ 2052702 h 2323145"/>
              <a:gd name="connsiteX218" fmla="*/ 2253080 w 11269336"/>
              <a:gd name="connsiteY218" fmla="*/ 2056363 h 2323145"/>
              <a:gd name="connsiteX219" fmla="*/ 2250906 w 11269336"/>
              <a:gd name="connsiteY219" fmla="*/ 2055654 h 2323145"/>
              <a:gd name="connsiteX220" fmla="*/ 2236905 w 11269336"/>
              <a:gd name="connsiteY220" fmla="*/ 2062882 h 2323145"/>
              <a:gd name="connsiteX221" fmla="*/ 2225830 w 11269336"/>
              <a:gd name="connsiteY221" fmla="*/ 2074027 h 2323145"/>
              <a:gd name="connsiteX222" fmla="*/ 2073776 w 11269336"/>
              <a:gd name="connsiteY222" fmla="*/ 2089244 h 2323145"/>
              <a:gd name="connsiteX223" fmla="*/ 1948256 w 11269336"/>
              <a:gd name="connsiteY223" fmla="*/ 2146616 h 2323145"/>
              <a:gd name="connsiteX224" fmla="*/ 1865582 w 11269336"/>
              <a:gd name="connsiteY224" fmla="*/ 2153738 h 2323145"/>
              <a:gd name="connsiteX225" fmla="*/ 1835210 w 11269336"/>
              <a:gd name="connsiteY225" fmla="*/ 2134244 h 2323145"/>
              <a:gd name="connsiteX226" fmla="*/ 1632661 w 11269336"/>
              <a:gd name="connsiteY226" fmla="*/ 2173882 h 2323145"/>
              <a:gd name="connsiteX227" fmla="*/ 1579590 w 11269336"/>
              <a:gd name="connsiteY227" fmla="*/ 2173680 h 2323145"/>
              <a:gd name="connsiteX228" fmla="*/ 1535601 w 11269336"/>
              <a:gd name="connsiteY228" fmla="*/ 2194590 h 2323145"/>
              <a:gd name="connsiteX229" fmla="*/ 1515594 w 11269336"/>
              <a:gd name="connsiteY229" fmla="*/ 2189622 h 2323145"/>
              <a:gd name="connsiteX230" fmla="*/ 1512113 w 11269336"/>
              <a:gd name="connsiteY230" fmla="*/ 2188534 h 2323145"/>
              <a:gd name="connsiteX231" fmla="*/ 1498838 w 11269336"/>
              <a:gd name="connsiteY231" fmla="*/ 2189213 h 2323145"/>
              <a:gd name="connsiteX232" fmla="*/ 1494279 w 11269336"/>
              <a:gd name="connsiteY232" fmla="*/ 2183112 h 2323145"/>
              <a:gd name="connsiteX233" fmla="*/ 1473714 w 11269336"/>
              <a:gd name="connsiteY233" fmla="*/ 2179625 h 2323145"/>
              <a:gd name="connsiteX234" fmla="*/ 1449503 w 11269336"/>
              <a:gd name="connsiteY234" fmla="*/ 2182633 h 2323145"/>
              <a:gd name="connsiteX235" fmla="*/ 1266687 w 11269336"/>
              <a:gd name="connsiteY235" fmla="*/ 2212688 h 2323145"/>
              <a:gd name="connsiteX236" fmla="*/ 1239614 w 11269336"/>
              <a:gd name="connsiteY236" fmla="*/ 2209727 h 2323145"/>
              <a:gd name="connsiteX237" fmla="*/ 1202436 w 11269336"/>
              <a:gd name="connsiteY237" fmla="*/ 2209817 h 2323145"/>
              <a:gd name="connsiteX238" fmla="*/ 1136097 w 11269336"/>
              <a:gd name="connsiteY238" fmla="*/ 2205112 h 2323145"/>
              <a:gd name="connsiteX239" fmla="*/ 988232 w 11269336"/>
              <a:gd name="connsiteY239" fmla="*/ 2235635 h 2323145"/>
              <a:gd name="connsiteX240" fmla="*/ 981959 w 11269336"/>
              <a:gd name="connsiteY240" fmla="*/ 2231607 h 2323145"/>
              <a:gd name="connsiteX241" fmla="*/ 938600 w 11269336"/>
              <a:gd name="connsiteY241" fmla="*/ 2238113 h 2323145"/>
              <a:gd name="connsiteX242" fmla="*/ 791788 w 11269336"/>
              <a:gd name="connsiteY242" fmla="*/ 2293224 h 2323145"/>
              <a:gd name="connsiteX243" fmla="*/ 706914 w 11269336"/>
              <a:gd name="connsiteY243" fmla="*/ 2305046 h 2323145"/>
              <a:gd name="connsiteX244" fmla="*/ 675971 w 11269336"/>
              <a:gd name="connsiteY244" fmla="*/ 2304030 h 2323145"/>
              <a:gd name="connsiteX245" fmla="*/ 624180 w 11269336"/>
              <a:gd name="connsiteY245" fmla="*/ 2302650 h 2323145"/>
              <a:gd name="connsiteX246" fmla="*/ 583453 w 11269336"/>
              <a:gd name="connsiteY246" fmla="*/ 2288788 h 2323145"/>
              <a:gd name="connsiteX247" fmla="*/ 540946 w 11269336"/>
              <a:gd name="connsiteY247" fmla="*/ 2292721 h 2323145"/>
              <a:gd name="connsiteX248" fmla="*/ 533680 w 11269336"/>
              <a:gd name="connsiteY248" fmla="*/ 2310233 h 2323145"/>
              <a:gd name="connsiteX249" fmla="*/ 487366 w 11269336"/>
              <a:gd name="connsiteY249" fmla="*/ 2309053 h 2323145"/>
              <a:gd name="connsiteX250" fmla="*/ 416820 w 11269336"/>
              <a:gd name="connsiteY250" fmla="*/ 2305443 h 2323145"/>
              <a:gd name="connsiteX251" fmla="*/ 376805 w 11269336"/>
              <a:gd name="connsiteY251" fmla="*/ 2307647 h 2323145"/>
              <a:gd name="connsiteX252" fmla="*/ 266777 w 11269336"/>
              <a:gd name="connsiteY252" fmla="*/ 2309012 h 2323145"/>
              <a:gd name="connsiteX253" fmla="*/ 156013 w 11269336"/>
              <a:gd name="connsiteY253" fmla="*/ 2306832 h 2323145"/>
              <a:gd name="connsiteX254" fmla="*/ 87258 w 11269336"/>
              <a:gd name="connsiteY254" fmla="*/ 2285511 h 2323145"/>
              <a:gd name="connsiteX255" fmla="*/ 23798 w 11269336"/>
              <a:gd name="connsiteY255" fmla="*/ 2281822 h 2323145"/>
              <a:gd name="connsiteX256" fmla="*/ 0 w 11269336"/>
              <a:gd name="connsiteY256" fmla="*/ 2285369 h 2323145"/>
              <a:gd name="connsiteX257" fmla="*/ 0 w 11269336"/>
              <a:gd name="connsiteY257"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05765 w 11269336"/>
              <a:gd name="connsiteY146" fmla="*/ 2199902 h 2323145"/>
              <a:gd name="connsiteX147" fmla="*/ 4401354 w 11269336"/>
              <a:gd name="connsiteY147" fmla="*/ 2194745 h 2323145"/>
              <a:gd name="connsiteX148" fmla="*/ 4366646 w 11269336"/>
              <a:gd name="connsiteY148" fmla="*/ 2198564 h 2323145"/>
              <a:gd name="connsiteX149" fmla="*/ 4354009 w 11269336"/>
              <a:gd name="connsiteY149" fmla="*/ 2204984 h 2323145"/>
              <a:gd name="connsiteX150" fmla="*/ 4348284 w 11269336"/>
              <a:gd name="connsiteY150" fmla="*/ 2205270 h 2323145"/>
              <a:gd name="connsiteX151" fmla="*/ 4333906 w 11269336"/>
              <a:gd name="connsiteY151" fmla="*/ 2205251 h 2323145"/>
              <a:gd name="connsiteX152" fmla="*/ 4308819 w 11269336"/>
              <a:gd name="connsiteY152" fmla="*/ 2203822 h 2323145"/>
              <a:gd name="connsiteX153" fmla="*/ 4301210 w 11269336"/>
              <a:gd name="connsiteY153" fmla="*/ 2204456 h 2323145"/>
              <a:gd name="connsiteX154" fmla="*/ 4283095 w 11269336"/>
              <a:gd name="connsiteY154" fmla="*/ 2198177 h 2323145"/>
              <a:gd name="connsiteX155" fmla="*/ 4250119 w 11269336"/>
              <a:gd name="connsiteY155" fmla="*/ 2196342 h 2323145"/>
              <a:gd name="connsiteX156" fmla="*/ 4189203 w 11269336"/>
              <a:gd name="connsiteY156" fmla="*/ 2178994 h 2323145"/>
              <a:gd name="connsiteX157" fmla="*/ 4154035 w 11269336"/>
              <a:gd name="connsiteY157" fmla="*/ 2171950 h 2323145"/>
              <a:gd name="connsiteX158" fmla="*/ 4129569 w 11269336"/>
              <a:gd name="connsiteY158" fmla="*/ 2163850 h 2323145"/>
              <a:gd name="connsiteX159" fmla="*/ 4061250 w 11269336"/>
              <a:gd name="connsiteY159" fmla="*/ 2159236 h 2323145"/>
              <a:gd name="connsiteX160" fmla="*/ 3945480 w 11269336"/>
              <a:gd name="connsiteY160" fmla="*/ 2158279 h 2323145"/>
              <a:gd name="connsiteX161" fmla="*/ 3921468 w 11269336"/>
              <a:gd name="connsiteY161" fmla="*/ 2156588 h 2323145"/>
              <a:gd name="connsiteX162" fmla="*/ 3903348 w 11269336"/>
              <a:gd name="connsiteY162" fmla="*/ 2149220 h 2323145"/>
              <a:gd name="connsiteX163" fmla="*/ 3901342 w 11269336"/>
              <a:gd name="connsiteY163" fmla="*/ 2142355 h 2323145"/>
              <a:gd name="connsiteX164" fmla="*/ 3888539 w 11269336"/>
              <a:gd name="connsiteY164" fmla="*/ 2140476 h 2323145"/>
              <a:gd name="connsiteX165" fmla="*/ 3885662 w 11269336"/>
              <a:gd name="connsiteY165" fmla="*/ 2138740 h 2323145"/>
              <a:gd name="connsiteX166" fmla="*/ 3868627 w 11269336"/>
              <a:gd name="connsiteY166" fmla="*/ 2130023 h 2323145"/>
              <a:gd name="connsiteX167" fmla="*/ 3819177 w 11269336"/>
              <a:gd name="connsiteY167" fmla="*/ 2142111 h 2323145"/>
              <a:gd name="connsiteX168" fmla="*/ 3769100 w 11269336"/>
              <a:gd name="connsiteY168" fmla="*/ 2131731 h 2323145"/>
              <a:gd name="connsiteX169" fmla="*/ 3562752 w 11269336"/>
              <a:gd name="connsiteY169" fmla="*/ 2131785 h 2323145"/>
              <a:gd name="connsiteX170" fmla="*/ 3541402 w 11269336"/>
              <a:gd name="connsiteY170" fmla="*/ 2106821 h 2323145"/>
              <a:gd name="connsiteX171" fmla="*/ 3365341 w 11269336"/>
              <a:gd name="connsiteY171" fmla="*/ 2077638 h 2323145"/>
              <a:gd name="connsiteX172" fmla="*/ 3170922 w 11269336"/>
              <a:gd name="connsiteY172" fmla="*/ 2115957 h 2323145"/>
              <a:gd name="connsiteX173" fmla="*/ 3156256 w 11269336"/>
              <a:gd name="connsiteY173" fmla="*/ 2124773 h 2323145"/>
              <a:gd name="connsiteX174" fmla="*/ 3140298 w 11269336"/>
              <a:gd name="connsiteY174" fmla="*/ 2129182 h 2323145"/>
              <a:gd name="connsiteX175" fmla="*/ 3138514 w 11269336"/>
              <a:gd name="connsiteY175" fmla="*/ 2128069 h 2323145"/>
              <a:gd name="connsiteX176" fmla="*/ 3120467 w 11269336"/>
              <a:gd name="connsiteY176" fmla="*/ 2128281 h 2323145"/>
              <a:gd name="connsiteX177" fmla="*/ 3116175 w 11269336"/>
              <a:gd name="connsiteY177" fmla="*/ 2131633 h 2323145"/>
              <a:gd name="connsiteX178" fmla="*/ 3103685 w 11269336"/>
              <a:gd name="connsiteY178" fmla="*/ 2132814 h 2323145"/>
              <a:gd name="connsiteX179" fmla="*/ 3078794 w 11269336"/>
              <a:gd name="connsiteY179" fmla="*/ 2137935 h 2323145"/>
              <a:gd name="connsiteX180" fmla="*/ 3074407 w 11269336"/>
              <a:gd name="connsiteY180" fmla="*/ 2136274 h 2323145"/>
              <a:gd name="connsiteX181" fmla="*/ 3037285 w 11269336"/>
              <a:gd name="connsiteY181" fmla="*/ 2139919 h 2323145"/>
              <a:gd name="connsiteX182" fmla="*/ 3036901 w 11269336"/>
              <a:gd name="connsiteY182" fmla="*/ 2138726 h 2323145"/>
              <a:gd name="connsiteX183" fmla="*/ 3026996 w 11269336"/>
              <a:gd name="connsiteY183" fmla="*/ 2134322 h 2323145"/>
              <a:gd name="connsiteX184" fmla="*/ 3007772 w 11269336"/>
              <a:gd name="connsiteY184" fmla="*/ 2128742 h 2323145"/>
              <a:gd name="connsiteX185" fmla="*/ 2965030 w 11269336"/>
              <a:gd name="connsiteY185" fmla="*/ 2100494 h 2323145"/>
              <a:gd name="connsiteX186" fmla="*/ 2926342 w 11269336"/>
              <a:gd name="connsiteY186" fmla="*/ 2104155 h 2323145"/>
              <a:gd name="connsiteX187" fmla="*/ 2918608 w 11269336"/>
              <a:gd name="connsiteY187" fmla="*/ 2104215 h 2323145"/>
              <a:gd name="connsiteX188" fmla="*/ 2918475 w 11269336"/>
              <a:gd name="connsiteY188" fmla="*/ 2103937 h 2323145"/>
              <a:gd name="connsiteX189" fmla="*/ 2910360 w 11269336"/>
              <a:gd name="connsiteY189" fmla="*/ 2103444 h 2323145"/>
              <a:gd name="connsiteX190" fmla="*/ 2904507 w 11269336"/>
              <a:gd name="connsiteY190" fmla="*/ 2104326 h 2323145"/>
              <a:gd name="connsiteX191" fmla="*/ 2889503 w 11269336"/>
              <a:gd name="connsiteY191" fmla="*/ 2104443 h 2323145"/>
              <a:gd name="connsiteX192" fmla="*/ 2884480 w 11269336"/>
              <a:gd name="connsiteY192" fmla="*/ 2102626 h 2323145"/>
              <a:gd name="connsiteX193" fmla="*/ 2882689 w 11269336"/>
              <a:gd name="connsiteY193" fmla="*/ 2099228 h 2323145"/>
              <a:gd name="connsiteX194" fmla="*/ 2881291 w 11269336"/>
              <a:gd name="connsiteY194" fmla="*/ 2099618 h 2323145"/>
              <a:gd name="connsiteX195" fmla="*/ 2853979 w 11269336"/>
              <a:gd name="connsiteY195" fmla="*/ 2090388 h 2323145"/>
              <a:gd name="connsiteX196" fmla="*/ 2791790 w 11269336"/>
              <a:gd name="connsiteY196" fmla="*/ 2080332 h 2323145"/>
              <a:gd name="connsiteX197" fmla="*/ 2755844 w 11269336"/>
              <a:gd name="connsiteY197" fmla="*/ 2078874 h 2323145"/>
              <a:gd name="connsiteX198" fmla="*/ 2657742 w 11269336"/>
              <a:gd name="connsiteY198" fmla="*/ 2070179 h 2323145"/>
              <a:gd name="connsiteX199" fmla="*/ 2559549 w 11269336"/>
              <a:gd name="connsiteY199" fmla="*/ 2057873 h 2323145"/>
              <a:gd name="connsiteX200" fmla="*/ 2512054 w 11269336"/>
              <a:gd name="connsiteY200" fmla="*/ 2031671 h 2323145"/>
              <a:gd name="connsiteX201" fmla="*/ 2506437 w 11269336"/>
              <a:gd name="connsiteY201" fmla="*/ 2030918 h 2323145"/>
              <a:gd name="connsiteX202" fmla="*/ 2491752 w 11269336"/>
              <a:gd name="connsiteY202" fmla="*/ 2033906 h 2323145"/>
              <a:gd name="connsiteX203" fmla="*/ 2486338 w 11269336"/>
              <a:gd name="connsiteY203" fmla="*/ 2035862 h 2323145"/>
              <a:gd name="connsiteX204" fmla="*/ 2478186 w 11269336"/>
              <a:gd name="connsiteY204" fmla="*/ 2036953 h 2323145"/>
              <a:gd name="connsiteX205" fmla="*/ 2477950 w 11269336"/>
              <a:gd name="connsiteY205" fmla="*/ 2036715 h 2323145"/>
              <a:gd name="connsiteX206" fmla="*/ 2470381 w 11269336"/>
              <a:gd name="connsiteY206" fmla="*/ 2038256 h 2323145"/>
              <a:gd name="connsiteX207" fmla="*/ 2433781 w 11269336"/>
              <a:gd name="connsiteY207" fmla="*/ 2049140 h 2323145"/>
              <a:gd name="connsiteX208" fmla="*/ 2381172 w 11269336"/>
              <a:gd name="connsiteY208" fmla="*/ 2030645 h 2323145"/>
              <a:gd name="connsiteX209" fmla="*/ 2360198 w 11269336"/>
              <a:gd name="connsiteY209" fmla="*/ 2029059 h 2323145"/>
              <a:gd name="connsiteX210" fmla="*/ 2348815 w 11269336"/>
              <a:gd name="connsiteY210" fmla="*/ 2026798 h 2323145"/>
              <a:gd name="connsiteX211" fmla="*/ 2347988 w 11269336"/>
              <a:gd name="connsiteY211" fmla="*/ 2025745 h 2323145"/>
              <a:gd name="connsiteX212" fmla="*/ 2312920 w 11269336"/>
              <a:gd name="connsiteY212" fmla="*/ 2036311 h 2323145"/>
              <a:gd name="connsiteX213" fmla="*/ 2307986 w 11269336"/>
              <a:gd name="connsiteY213" fmla="*/ 2035583 h 2323145"/>
              <a:gd name="connsiteX214" fmla="*/ 2285481 w 11269336"/>
              <a:gd name="connsiteY214" fmla="*/ 2045197 h 2323145"/>
              <a:gd name="connsiteX215" fmla="*/ 2273666 w 11269336"/>
              <a:gd name="connsiteY215" fmla="*/ 2048710 h 2323145"/>
              <a:gd name="connsiteX216" fmla="*/ 2270719 w 11269336"/>
              <a:gd name="connsiteY216" fmla="*/ 2052702 h 2323145"/>
              <a:gd name="connsiteX217" fmla="*/ 2253080 w 11269336"/>
              <a:gd name="connsiteY217" fmla="*/ 2056363 h 2323145"/>
              <a:gd name="connsiteX218" fmla="*/ 2250906 w 11269336"/>
              <a:gd name="connsiteY218" fmla="*/ 2055654 h 2323145"/>
              <a:gd name="connsiteX219" fmla="*/ 2236905 w 11269336"/>
              <a:gd name="connsiteY219" fmla="*/ 2062882 h 2323145"/>
              <a:gd name="connsiteX220" fmla="*/ 2225830 w 11269336"/>
              <a:gd name="connsiteY220" fmla="*/ 2074027 h 2323145"/>
              <a:gd name="connsiteX221" fmla="*/ 2073776 w 11269336"/>
              <a:gd name="connsiteY221" fmla="*/ 2089244 h 2323145"/>
              <a:gd name="connsiteX222" fmla="*/ 1948256 w 11269336"/>
              <a:gd name="connsiteY222" fmla="*/ 2146616 h 2323145"/>
              <a:gd name="connsiteX223" fmla="*/ 1865582 w 11269336"/>
              <a:gd name="connsiteY223" fmla="*/ 2153738 h 2323145"/>
              <a:gd name="connsiteX224" fmla="*/ 1835210 w 11269336"/>
              <a:gd name="connsiteY224" fmla="*/ 2134244 h 2323145"/>
              <a:gd name="connsiteX225" fmla="*/ 1632661 w 11269336"/>
              <a:gd name="connsiteY225" fmla="*/ 2173882 h 2323145"/>
              <a:gd name="connsiteX226" fmla="*/ 1579590 w 11269336"/>
              <a:gd name="connsiteY226" fmla="*/ 2173680 h 2323145"/>
              <a:gd name="connsiteX227" fmla="*/ 1535601 w 11269336"/>
              <a:gd name="connsiteY227" fmla="*/ 2194590 h 2323145"/>
              <a:gd name="connsiteX228" fmla="*/ 1515594 w 11269336"/>
              <a:gd name="connsiteY228" fmla="*/ 2189622 h 2323145"/>
              <a:gd name="connsiteX229" fmla="*/ 1512113 w 11269336"/>
              <a:gd name="connsiteY229" fmla="*/ 2188534 h 2323145"/>
              <a:gd name="connsiteX230" fmla="*/ 1498838 w 11269336"/>
              <a:gd name="connsiteY230" fmla="*/ 2189213 h 2323145"/>
              <a:gd name="connsiteX231" fmla="*/ 1494279 w 11269336"/>
              <a:gd name="connsiteY231" fmla="*/ 2183112 h 2323145"/>
              <a:gd name="connsiteX232" fmla="*/ 1473714 w 11269336"/>
              <a:gd name="connsiteY232" fmla="*/ 2179625 h 2323145"/>
              <a:gd name="connsiteX233" fmla="*/ 1449503 w 11269336"/>
              <a:gd name="connsiteY233" fmla="*/ 2182633 h 2323145"/>
              <a:gd name="connsiteX234" fmla="*/ 1266687 w 11269336"/>
              <a:gd name="connsiteY234" fmla="*/ 2212688 h 2323145"/>
              <a:gd name="connsiteX235" fmla="*/ 1239614 w 11269336"/>
              <a:gd name="connsiteY235" fmla="*/ 2209727 h 2323145"/>
              <a:gd name="connsiteX236" fmla="*/ 1202436 w 11269336"/>
              <a:gd name="connsiteY236" fmla="*/ 2209817 h 2323145"/>
              <a:gd name="connsiteX237" fmla="*/ 1136097 w 11269336"/>
              <a:gd name="connsiteY237" fmla="*/ 2205112 h 2323145"/>
              <a:gd name="connsiteX238" fmla="*/ 988232 w 11269336"/>
              <a:gd name="connsiteY238" fmla="*/ 2235635 h 2323145"/>
              <a:gd name="connsiteX239" fmla="*/ 981959 w 11269336"/>
              <a:gd name="connsiteY239" fmla="*/ 2231607 h 2323145"/>
              <a:gd name="connsiteX240" fmla="*/ 938600 w 11269336"/>
              <a:gd name="connsiteY240" fmla="*/ 2238113 h 2323145"/>
              <a:gd name="connsiteX241" fmla="*/ 791788 w 11269336"/>
              <a:gd name="connsiteY241" fmla="*/ 2293224 h 2323145"/>
              <a:gd name="connsiteX242" fmla="*/ 706914 w 11269336"/>
              <a:gd name="connsiteY242" fmla="*/ 2305046 h 2323145"/>
              <a:gd name="connsiteX243" fmla="*/ 675971 w 11269336"/>
              <a:gd name="connsiteY243" fmla="*/ 2304030 h 2323145"/>
              <a:gd name="connsiteX244" fmla="*/ 624180 w 11269336"/>
              <a:gd name="connsiteY244" fmla="*/ 2302650 h 2323145"/>
              <a:gd name="connsiteX245" fmla="*/ 583453 w 11269336"/>
              <a:gd name="connsiteY245" fmla="*/ 2288788 h 2323145"/>
              <a:gd name="connsiteX246" fmla="*/ 540946 w 11269336"/>
              <a:gd name="connsiteY246" fmla="*/ 2292721 h 2323145"/>
              <a:gd name="connsiteX247" fmla="*/ 533680 w 11269336"/>
              <a:gd name="connsiteY247" fmla="*/ 2310233 h 2323145"/>
              <a:gd name="connsiteX248" fmla="*/ 487366 w 11269336"/>
              <a:gd name="connsiteY248" fmla="*/ 2309053 h 2323145"/>
              <a:gd name="connsiteX249" fmla="*/ 416820 w 11269336"/>
              <a:gd name="connsiteY249" fmla="*/ 2305443 h 2323145"/>
              <a:gd name="connsiteX250" fmla="*/ 376805 w 11269336"/>
              <a:gd name="connsiteY250" fmla="*/ 2307647 h 2323145"/>
              <a:gd name="connsiteX251" fmla="*/ 266777 w 11269336"/>
              <a:gd name="connsiteY251" fmla="*/ 2309012 h 2323145"/>
              <a:gd name="connsiteX252" fmla="*/ 156013 w 11269336"/>
              <a:gd name="connsiteY252" fmla="*/ 2306832 h 2323145"/>
              <a:gd name="connsiteX253" fmla="*/ 87258 w 11269336"/>
              <a:gd name="connsiteY253" fmla="*/ 2285511 h 2323145"/>
              <a:gd name="connsiteX254" fmla="*/ 23798 w 11269336"/>
              <a:gd name="connsiteY254" fmla="*/ 2281822 h 2323145"/>
              <a:gd name="connsiteX255" fmla="*/ 0 w 11269336"/>
              <a:gd name="connsiteY255" fmla="*/ 2285369 h 2323145"/>
              <a:gd name="connsiteX256" fmla="*/ 0 w 11269336"/>
              <a:gd name="connsiteY25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05765 w 11269336"/>
              <a:gd name="connsiteY145" fmla="*/ 2199902 h 2323145"/>
              <a:gd name="connsiteX146" fmla="*/ 4401354 w 11269336"/>
              <a:gd name="connsiteY146" fmla="*/ 2194745 h 2323145"/>
              <a:gd name="connsiteX147" fmla="*/ 4366646 w 11269336"/>
              <a:gd name="connsiteY147" fmla="*/ 2198564 h 2323145"/>
              <a:gd name="connsiteX148" fmla="*/ 4354009 w 11269336"/>
              <a:gd name="connsiteY148" fmla="*/ 2204984 h 2323145"/>
              <a:gd name="connsiteX149" fmla="*/ 4348284 w 11269336"/>
              <a:gd name="connsiteY149" fmla="*/ 2205270 h 2323145"/>
              <a:gd name="connsiteX150" fmla="*/ 4333906 w 11269336"/>
              <a:gd name="connsiteY150" fmla="*/ 2205251 h 2323145"/>
              <a:gd name="connsiteX151" fmla="*/ 4308819 w 11269336"/>
              <a:gd name="connsiteY151" fmla="*/ 2203822 h 2323145"/>
              <a:gd name="connsiteX152" fmla="*/ 4301210 w 11269336"/>
              <a:gd name="connsiteY152" fmla="*/ 2204456 h 2323145"/>
              <a:gd name="connsiteX153" fmla="*/ 4283095 w 11269336"/>
              <a:gd name="connsiteY153" fmla="*/ 2198177 h 2323145"/>
              <a:gd name="connsiteX154" fmla="*/ 4250119 w 11269336"/>
              <a:gd name="connsiteY154" fmla="*/ 2196342 h 2323145"/>
              <a:gd name="connsiteX155" fmla="*/ 4189203 w 11269336"/>
              <a:gd name="connsiteY155" fmla="*/ 2178994 h 2323145"/>
              <a:gd name="connsiteX156" fmla="*/ 4154035 w 11269336"/>
              <a:gd name="connsiteY156" fmla="*/ 2171950 h 2323145"/>
              <a:gd name="connsiteX157" fmla="*/ 4129569 w 11269336"/>
              <a:gd name="connsiteY157" fmla="*/ 2163850 h 2323145"/>
              <a:gd name="connsiteX158" fmla="*/ 4061250 w 11269336"/>
              <a:gd name="connsiteY158" fmla="*/ 2159236 h 2323145"/>
              <a:gd name="connsiteX159" fmla="*/ 3945480 w 11269336"/>
              <a:gd name="connsiteY159" fmla="*/ 2158279 h 2323145"/>
              <a:gd name="connsiteX160" fmla="*/ 3921468 w 11269336"/>
              <a:gd name="connsiteY160" fmla="*/ 2156588 h 2323145"/>
              <a:gd name="connsiteX161" fmla="*/ 3903348 w 11269336"/>
              <a:gd name="connsiteY161" fmla="*/ 2149220 h 2323145"/>
              <a:gd name="connsiteX162" fmla="*/ 3901342 w 11269336"/>
              <a:gd name="connsiteY162" fmla="*/ 2142355 h 2323145"/>
              <a:gd name="connsiteX163" fmla="*/ 3888539 w 11269336"/>
              <a:gd name="connsiteY163" fmla="*/ 2140476 h 2323145"/>
              <a:gd name="connsiteX164" fmla="*/ 3885662 w 11269336"/>
              <a:gd name="connsiteY164" fmla="*/ 2138740 h 2323145"/>
              <a:gd name="connsiteX165" fmla="*/ 3868627 w 11269336"/>
              <a:gd name="connsiteY165" fmla="*/ 2130023 h 2323145"/>
              <a:gd name="connsiteX166" fmla="*/ 3819177 w 11269336"/>
              <a:gd name="connsiteY166" fmla="*/ 2142111 h 2323145"/>
              <a:gd name="connsiteX167" fmla="*/ 3769100 w 11269336"/>
              <a:gd name="connsiteY167" fmla="*/ 2131731 h 2323145"/>
              <a:gd name="connsiteX168" fmla="*/ 3562752 w 11269336"/>
              <a:gd name="connsiteY168" fmla="*/ 2131785 h 2323145"/>
              <a:gd name="connsiteX169" fmla="*/ 3541402 w 11269336"/>
              <a:gd name="connsiteY169" fmla="*/ 2106821 h 2323145"/>
              <a:gd name="connsiteX170" fmla="*/ 3365341 w 11269336"/>
              <a:gd name="connsiteY170" fmla="*/ 2077638 h 2323145"/>
              <a:gd name="connsiteX171" fmla="*/ 3170922 w 11269336"/>
              <a:gd name="connsiteY171" fmla="*/ 2115957 h 2323145"/>
              <a:gd name="connsiteX172" fmla="*/ 3156256 w 11269336"/>
              <a:gd name="connsiteY172" fmla="*/ 2124773 h 2323145"/>
              <a:gd name="connsiteX173" fmla="*/ 3140298 w 11269336"/>
              <a:gd name="connsiteY173" fmla="*/ 2129182 h 2323145"/>
              <a:gd name="connsiteX174" fmla="*/ 3138514 w 11269336"/>
              <a:gd name="connsiteY174" fmla="*/ 2128069 h 2323145"/>
              <a:gd name="connsiteX175" fmla="*/ 3120467 w 11269336"/>
              <a:gd name="connsiteY175" fmla="*/ 2128281 h 2323145"/>
              <a:gd name="connsiteX176" fmla="*/ 3116175 w 11269336"/>
              <a:gd name="connsiteY176" fmla="*/ 2131633 h 2323145"/>
              <a:gd name="connsiteX177" fmla="*/ 3103685 w 11269336"/>
              <a:gd name="connsiteY177" fmla="*/ 2132814 h 2323145"/>
              <a:gd name="connsiteX178" fmla="*/ 3078794 w 11269336"/>
              <a:gd name="connsiteY178" fmla="*/ 2137935 h 2323145"/>
              <a:gd name="connsiteX179" fmla="*/ 3074407 w 11269336"/>
              <a:gd name="connsiteY179" fmla="*/ 2136274 h 2323145"/>
              <a:gd name="connsiteX180" fmla="*/ 3037285 w 11269336"/>
              <a:gd name="connsiteY180" fmla="*/ 2139919 h 2323145"/>
              <a:gd name="connsiteX181" fmla="*/ 3036901 w 11269336"/>
              <a:gd name="connsiteY181" fmla="*/ 2138726 h 2323145"/>
              <a:gd name="connsiteX182" fmla="*/ 3026996 w 11269336"/>
              <a:gd name="connsiteY182" fmla="*/ 2134322 h 2323145"/>
              <a:gd name="connsiteX183" fmla="*/ 3007772 w 11269336"/>
              <a:gd name="connsiteY183" fmla="*/ 2128742 h 2323145"/>
              <a:gd name="connsiteX184" fmla="*/ 2965030 w 11269336"/>
              <a:gd name="connsiteY184" fmla="*/ 2100494 h 2323145"/>
              <a:gd name="connsiteX185" fmla="*/ 2926342 w 11269336"/>
              <a:gd name="connsiteY185" fmla="*/ 2104155 h 2323145"/>
              <a:gd name="connsiteX186" fmla="*/ 2918608 w 11269336"/>
              <a:gd name="connsiteY186" fmla="*/ 2104215 h 2323145"/>
              <a:gd name="connsiteX187" fmla="*/ 2918475 w 11269336"/>
              <a:gd name="connsiteY187" fmla="*/ 2103937 h 2323145"/>
              <a:gd name="connsiteX188" fmla="*/ 2910360 w 11269336"/>
              <a:gd name="connsiteY188" fmla="*/ 2103444 h 2323145"/>
              <a:gd name="connsiteX189" fmla="*/ 2904507 w 11269336"/>
              <a:gd name="connsiteY189" fmla="*/ 2104326 h 2323145"/>
              <a:gd name="connsiteX190" fmla="*/ 2889503 w 11269336"/>
              <a:gd name="connsiteY190" fmla="*/ 2104443 h 2323145"/>
              <a:gd name="connsiteX191" fmla="*/ 2884480 w 11269336"/>
              <a:gd name="connsiteY191" fmla="*/ 2102626 h 2323145"/>
              <a:gd name="connsiteX192" fmla="*/ 2882689 w 11269336"/>
              <a:gd name="connsiteY192" fmla="*/ 2099228 h 2323145"/>
              <a:gd name="connsiteX193" fmla="*/ 2881291 w 11269336"/>
              <a:gd name="connsiteY193" fmla="*/ 2099618 h 2323145"/>
              <a:gd name="connsiteX194" fmla="*/ 2853979 w 11269336"/>
              <a:gd name="connsiteY194" fmla="*/ 2090388 h 2323145"/>
              <a:gd name="connsiteX195" fmla="*/ 2791790 w 11269336"/>
              <a:gd name="connsiteY195" fmla="*/ 2080332 h 2323145"/>
              <a:gd name="connsiteX196" fmla="*/ 2755844 w 11269336"/>
              <a:gd name="connsiteY196" fmla="*/ 2078874 h 2323145"/>
              <a:gd name="connsiteX197" fmla="*/ 2657742 w 11269336"/>
              <a:gd name="connsiteY197" fmla="*/ 2070179 h 2323145"/>
              <a:gd name="connsiteX198" fmla="*/ 2559549 w 11269336"/>
              <a:gd name="connsiteY198" fmla="*/ 2057873 h 2323145"/>
              <a:gd name="connsiteX199" fmla="*/ 2512054 w 11269336"/>
              <a:gd name="connsiteY199" fmla="*/ 2031671 h 2323145"/>
              <a:gd name="connsiteX200" fmla="*/ 2506437 w 11269336"/>
              <a:gd name="connsiteY200" fmla="*/ 2030918 h 2323145"/>
              <a:gd name="connsiteX201" fmla="*/ 2491752 w 11269336"/>
              <a:gd name="connsiteY201" fmla="*/ 2033906 h 2323145"/>
              <a:gd name="connsiteX202" fmla="*/ 2486338 w 11269336"/>
              <a:gd name="connsiteY202" fmla="*/ 2035862 h 2323145"/>
              <a:gd name="connsiteX203" fmla="*/ 2478186 w 11269336"/>
              <a:gd name="connsiteY203" fmla="*/ 2036953 h 2323145"/>
              <a:gd name="connsiteX204" fmla="*/ 2477950 w 11269336"/>
              <a:gd name="connsiteY204" fmla="*/ 2036715 h 2323145"/>
              <a:gd name="connsiteX205" fmla="*/ 2470381 w 11269336"/>
              <a:gd name="connsiteY205" fmla="*/ 2038256 h 2323145"/>
              <a:gd name="connsiteX206" fmla="*/ 2433781 w 11269336"/>
              <a:gd name="connsiteY206" fmla="*/ 2049140 h 2323145"/>
              <a:gd name="connsiteX207" fmla="*/ 2381172 w 11269336"/>
              <a:gd name="connsiteY207" fmla="*/ 2030645 h 2323145"/>
              <a:gd name="connsiteX208" fmla="*/ 2360198 w 11269336"/>
              <a:gd name="connsiteY208" fmla="*/ 2029059 h 2323145"/>
              <a:gd name="connsiteX209" fmla="*/ 2348815 w 11269336"/>
              <a:gd name="connsiteY209" fmla="*/ 2026798 h 2323145"/>
              <a:gd name="connsiteX210" fmla="*/ 2347988 w 11269336"/>
              <a:gd name="connsiteY210" fmla="*/ 2025745 h 2323145"/>
              <a:gd name="connsiteX211" fmla="*/ 2312920 w 11269336"/>
              <a:gd name="connsiteY211" fmla="*/ 2036311 h 2323145"/>
              <a:gd name="connsiteX212" fmla="*/ 2307986 w 11269336"/>
              <a:gd name="connsiteY212" fmla="*/ 2035583 h 2323145"/>
              <a:gd name="connsiteX213" fmla="*/ 2285481 w 11269336"/>
              <a:gd name="connsiteY213" fmla="*/ 2045197 h 2323145"/>
              <a:gd name="connsiteX214" fmla="*/ 2273666 w 11269336"/>
              <a:gd name="connsiteY214" fmla="*/ 2048710 h 2323145"/>
              <a:gd name="connsiteX215" fmla="*/ 2270719 w 11269336"/>
              <a:gd name="connsiteY215" fmla="*/ 2052702 h 2323145"/>
              <a:gd name="connsiteX216" fmla="*/ 2253080 w 11269336"/>
              <a:gd name="connsiteY216" fmla="*/ 2056363 h 2323145"/>
              <a:gd name="connsiteX217" fmla="*/ 2250906 w 11269336"/>
              <a:gd name="connsiteY217" fmla="*/ 2055654 h 2323145"/>
              <a:gd name="connsiteX218" fmla="*/ 2236905 w 11269336"/>
              <a:gd name="connsiteY218" fmla="*/ 2062882 h 2323145"/>
              <a:gd name="connsiteX219" fmla="*/ 2225830 w 11269336"/>
              <a:gd name="connsiteY219" fmla="*/ 2074027 h 2323145"/>
              <a:gd name="connsiteX220" fmla="*/ 2073776 w 11269336"/>
              <a:gd name="connsiteY220" fmla="*/ 2089244 h 2323145"/>
              <a:gd name="connsiteX221" fmla="*/ 1948256 w 11269336"/>
              <a:gd name="connsiteY221" fmla="*/ 2146616 h 2323145"/>
              <a:gd name="connsiteX222" fmla="*/ 1865582 w 11269336"/>
              <a:gd name="connsiteY222" fmla="*/ 2153738 h 2323145"/>
              <a:gd name="connsiteX223" fmla="*/ 1835210 w 11269336"/>
              <a:gd name="connsiteY223" fmla="*/ 2134244 h 2323145"/>
              <a:gd name="connsiteX224" fmla="*/ 1632661 w 11269336"/>
              <a:gd name="connsiteY224" fmla="*/ 2173882 h 2323145"/>
              <a:gd name="connsiteX225" fmla="*/ 1579590 w 11269336"/>
              <a:gd name="connsiteY225" fmla="*/ 2173680 h 2323145"/>
              <a:gd name="connsiteX226" fmla="*/ 1535601 w 11269336"/>
              <a:gd name="connsiteY226" fmla="*/ 2194590 h 2323145"/>
              <a:gd name="connsiteX227" fmla="*/ 1515594 w 11269336"/>
              <a:gd name="connsiteY227" fmla="*/ 2189622 h 2323145"/>
              <a:gd name="connsiteX228" fmla="*/ 1512113 w 11269336"/>
              <a:gd name="connsiteY228" fmla="*/ 2188534 h 2323145"/>
              <a:gd name="connsiteX229" fmla="*/ 1498838 w 11269336"/>
              <a:gd name="connsiteY229" fmla="*/ 2189213 h 2323145"/>
              <a:gd name="connsiteX230" fmla="*/ 1494279 w 11269336"/>
              <a:gd name="connsiteY230" fmla="*/ 2183112 h 2323145"/>
              <a:gd name="connsiteX231" fmla="*/ 1473714 w 11269336"/>
              <a:gd name="connsiteY231" fmla="*/ 2179625 h 2323145"/>
              <a:gd name="connsiteX232" fmla="*/ 1449503 w 11269336"/>
              <a:gd name="connsiteY232" fmla="*/ 2182633 h 2323145"/>
              <a:gd name="connsiteX233" fmla="*/ 1266687 w 11269336"/>
              <a:gd name="connsiteY233" fmla="*/ 2212688 h 2323145"/>
              <a:gd name="connsiteX234" fmla="*/ 1239614 w 11269336"/>
              <a:gd name="connsiteY234" fmla="*/ 2209727 h 2323145"/>
              <a:gd name="connsiteX235" fmla="*/ 1202436 w 11269336"/>
              <a:gd name="connsiteY235" fmla="*/ 2209817 h 2323145"/>
              <a:gd name="connsiteX236" fmla="*/ 1136097 w 11269336"/>
              <a:gd name="connsiteY236" fmla="*/ 2205112 h 2323145"/>
              <a:gd name="connsiteX237" fmla="*/ 988232 w 11269336"/>
              <a:gd name="connsiteY237" fmla="*/ 2235635 h 2323145"/>
              <a:gd name="connsiteX238" fmla="*/ 981959 w 11269336"/>
              <a:gd name="connsiteY238" fmla="*/ 2231607 h 2323145"/>
              <a:gd name="connsiteX239" fmla="*/ 938600 w 11269336"/>
              <a:gd name="connsiteY239" fmla="*/ 2238113 h 2323145"/>
              <a:gd name="connsiteX240" fmla="*/ 791788 w 11269336"/>
              <a:gd name="connsiteY240" fmla="*/ 2293224 h 2323145"/>
              <a:gd name="connsiteX241" fmla="*/ 706914 w 11269336"/>
              <a:gd name="connsiteY241" fmla="*/ 2305046 h 2323145"/>
              <a:gd name="connsiteX242" fmla="*/ 675971 w 11269336"/>
              <a:gd name="connsiteY242" fmla="*/ 2304030 h 2323145"/>
              <a:gd name="connsiteX243" fmla="*/ 624180 w 11269336"/>
              <a:gd name="connsiteY243" fmla="*/ 2302650 h 2323145"/>
              <a:gd name="connsiteX244" fmla="*/ 583453 w 11269336"/>
              <a:gd name="connsiteY244" fmla="*/ 2288788 h 2323145"/>
              <a:gd name="connsiteX245" fmla="*/ 540946 w 11269336"/>
              <a:gd name="connsiteY245" fmla="*/ 2292721 h 2323145"/>
              <a:gd name="connsiteX246" fmla="*/ 533680 w 11269336"/>
              <a:gd name="connsiteY246" fmla="*/ 2310233 h 2323145"/>
              <a:gd name="connsiteX247" fmla="*/ 487366 w 11269336"/>
              <a:gd name="connsiteY247" fmla="*/ 2309053 h 2323145"/>
              <a:gd name="connsiteX248" fmla="*/ 416820 w 11269336"/>
              <a:gd name="connsiteY248" fmla="*/ 2305443 h 2323145"/>
              <a:gd name="connsiteX249" fmla="*/ 376805 w 11269336"/>
              <a:gd name="connsiteY249" fmla="*/ 2307647 h 2323145"/>
              <a:gd name="connsiteX250" fmla="*/ 266777 w 11269336"/>
              <a:gd name="connsiteY250" fmla="*/ 2309012 h 2323145"/>
              <a:gd name="connsiteX251" fmla="*/ 156013 w 11269336"/>
              <a:gd name="connsiteY251" fmla="*/ 2306832 h 2323145"/>
              <a:gd name="connsiteX252" fmla="*/ 87258 w 11269336"/>
              <a:gd name="connsiteY252" fmla="*/ 2285511 h 2323145"/>
              <a:gd name="connsiteX253" fmla="*/ 23798 w 11269336"/>
              <a:gd name="connsiteY253" fmla="*/ 2281822 h 2323145"/>
              <a:gd name="connsiteX254" fmla="*/ 0 w 11269336"/>
              <a:gd name="connsiteY254" fmla="*/ 2285369 h 2323145"/>
              <a:gd name="connsiteX255" fmla="*/ 0 w 11269336"/>
              <a:gd name="connsiteY25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05765 w 11269336"/>
              <a:gd name="connsiteY144" fmla="*/ 2199902 h 2323145"/>
              <a:gd name="connsiteX145" fmla="*/ 4401354 w 11269336"/>
              <a:gd name="connsiteY145" fmla="*/ 2194745 h 2323145"/>
              <a:gd name="connsiteX146" fmla="*/ 4366646 w 11269336"/>
              <a:gd name="connsiteY146" fmla="*/ 2198564 h 2323145"/>
              <a:gd name="connsiteX147" fmla="*/ 4354009 w 11269336"/>
              <a:gd name="connsiteY147" fmla="*/ 2204984 h 2323145"/>
              <a:gd name="connsiteX148" fmla="*/ 4348284 w 11269336"/>
              <a:gd name="connsiteY148" fmla="*/ 2205270 h 2323145"/>
              <a:gd name="connsiteX149" fmla="*/ 4333906 w 11269336"/>
              <a:gd name="connsiteY149" fmla="*/ 2205251 h 2323145"/>
              <a:gd name="connsiteX150" fmla="*/ 4308819 w 11269336"/>
              <a:gd name="connsiteY150" fmla="*/ 2203822 h 2323145"/>
              <a:gd name="connsiteX151" fmla="*/ 4301210 w 11269336"/>
              <a:gd name="connsiteY151" fmla="*/ 2204456 h 2323145"/>
              <a:gd name="connsiteX152" fmla="*/ 4283095 w 11269336"/>
              <a:gd name="connsiteY152" fmla="*/ 2198177 h 2323145"/>
              <a:gd name="connsiteX153" fmla="*/ 4250119 w 11269336"/>
              <a:gd name="connsiteY153" fmla="*/ 2196342 h 2323145"/>
              <a:gd name="connsiteX154" fmla="*/ 4189203 w 11269336"/>
              <a:gd name="connsiteY154" fmla="*/ 2178994 h 2323145"/>
              <a:gd name="connsiteX155" fmla="*/ 4154035 w 11269336"/>
              <a:gd name="connsiteY155" fmla="*/ 2171950 h 2323145"/>
              <a:gd name="connsiteX156" fmla="*/ 4129569 w 11269336"/>
              <a:gd name="connsiteY156" fmla="*/ 2163850 h 2323145"/>
              <a:gd name="connsiteX157" fmla="*/ 4061250 w 11269336"/>
              <a:gd name="connsiteY157" fmla="*/ 2159236 h 2323145"/>
              <a:gd name="connsiteX158" fmla="*/ 3945480 w 11269336"/>
              <a:gd name="connsiteY158" fmla="*/ 2158279 h 2323145"/>
              <a:gd name="connsiteX159" fmla="*/ 3921468 w 11269336"/>
              <a:gd name="connsiteY159" fmla="*/ 2156588 h 2323145"/>
              <a:gd name="connsiteX160" fmla="*/ 3903348 w 11269336"/>
              <a:gd name="connsiteY160" fmla="*/ 2149220 h 2323145"/>
              <a:gd name="connsiteX161" fmla="*/ 3901342 w 11269336"/>
              <a:gd name="connsiteY161" fmla="*/ 2142355 h 2323145"/>
              <a:gd name="connsiteX162" fmla="*/ 3888539 w 11269336"/>
              <a:gd name="connsiteY162" fmla="*/ 2140476 h 2323145"/>
              <a:gd name="connsiteX163" fmla="*/ 3885662 w 11269336"/>
              <a:gd name="connsiteY163" fmla="*/ 2138740 h 2323145"/>
              <a:gd name="connsiteX164" fmla="*/ 3868627 w 11269336"/>
              <a:gd name="connsiteY164" fmla="*/ 2130023 h 2323145"/>
              <a:gd name="connsiteX165" fmla="*/ 3819177 w 11269336"/>
              <a:gd name="connsiteY165" fmla="*/ 2142111 h 2323145"/>
              <a:gd name="connsiteX166" fmla="*/ 3769100 w 11269336"/>
              <a:gd name="connsiteY166" fmla="*/ 2131731 h 2323145"/>
              <a:gd name="connsiteX167" fmla="*/ 3562752 w 11269336"/>
              <a:gd name="connsiteY167" fmla="*/ 2131785 h 2323145"/>
              <a:gd name="connsiteX168" fmla="*/ 3541402 w 11269336"/>
              <a:gd name="connsiteY168" fmla="*/ 2106821 h 2323145"/>
              <a:gd name="connsiteX169" fmla="*/ 3365341 w 11269336"/>
              <a:gd name="connsiteY169" fmla="*/ 2077638 h 2323145"/>
              <a:gd name="connsiteX170" fmla="*/ 3170922 w 11269336"/>
              <a:gd name="connsiteY170" fmla="*/ 2115957 h 2323145"/>
              <a:gd name="connsiteX171" fmla="*/ 3156256 w 11269336"/>
              <a:gd name="connsiteY171" fmla="*/ 2124773 h 2323145"/>
              <a:gd name="connsiteX172" fmla="*/ 3140298 w 11269336"/>
              <a:gd name="connsiteY172" fmla="*/ 2129182 h 2323145"/>
              <a:gd name="connsiteX173" fmla="*/ 3138514 w 11269336"/>
              <a:gd name="connsiteY173" fmla="*/ 2128069 h 2323145"/>
              <a:gd name="connsiteX174" fmla="*/ 3120467 w 11269336"/>
              <a:gd name="connsiteY174" fmla="*/ 2128281 h 2323145"/>
              <a:gd name="connsiteX175" fmla="*/ 3116175 w 11269336"/>
              <a:gd name="connsiteY175" fmla="*/ 2131633 h 2323145"/>
              <a:gd name="connsiteX176" fmla="*/ 3103685 w 11269336"/>
              <a:gd name="connsiteY176" fmla="*/ 2132814 h 2323145"/>
              <a:gd name="connsiteX177" fmla="*/ 3078794 w 11269336"/>
              <a:gd name="connsiteY177" fmla="*/ 2137935 h 2323145"/>
              <a:gd name="connsiteX178" fmla="*/ 3074407 w 11269336"/>
              <a:gd name="connsiteY178" fmla="*/ 2136274 h 2323145"/>
              <a:gd name="connsiteX179" fmla="*/ 3037285 w 11269336"/>
              <a:gd name="connsiteY179" fmla="*/ 2139919 h 2323145"/>
              <a:gd name="connsiteX180" fmla="*/ 3036901 w 11269336"/>
              <a:gd name="connsiteY180" fmla="*/ 2138726 h 2323145"/>
              <a:gd name="connsiteX181" fmla="*/ 3026996 w 11269336"/>
              <a:gd name="connsiteY181" fmla="*/ 2134322 h 2323145"/>
              <a:gd name="connsiteX182" fmla="*/ 3007772 w 11269336"/>
              <a:gd name="connsiteY182" fmla="*/ 2128742 h 2323145"/>
              <a:gd name="connsiteX183" fmla="*/ 2965030 w 11269336"/>
              <a:gd name="connsiteY183" fmla="*/ 2100494 h 2323145"/>
              <a:gd name="connsiteX184" fmla="*/ 2926342 w 11269336"/>
              <a:gd name="connsiteY184" fmla="*/ 2104155 h 2323145"/>
              <a:gd name="connsiteX185" fmla="*/ 2918608 w 11269336"/>
              <a:gd name="connsiteY185" fmla="*/ 2104215 h 2323145"/>
              <a:gd name="connsiteX186" fmla="*/ 2918475 w 11269336"/>
              <a:gd name="connsiteY186" fmla="*/ 2103937 h 2323145"/>
              <a:gd name="connsiteX187" fmla="*/ 2910360 w 11269336"/>
              <a:gd name="connsiteY187" fmla="*/ 2103444 h 2323145"/>
              <a:gd name="connsiteX188" fmla="*/ 2904507 w 11269336"/>
              <a:gd name="connsiteY188" fmla="*/ 2104326 h 2323145"/>
              <a:gd name="connsiteX189" fmla="*/ 2889503 w 11269336"/>
              <a:gd name="connsiteY189" fmla="*/ 2104443 h 2323145"/>
              <a:gd name="connsiteX190" fmla="*/ 2884480 w 11269336"/>
              <a:gd name="connsiteY190" fmla="*/ 2102626 h 2323145"/>
              <a:gd name="connsiteX191" fmla="*/ 2882689 w 11269336"/>
              <a:gd name="connsiteY191" fmla="*/ 2099228 h 2323145"/>
              <a:gd name="connsiteX192" fmla="*/ 2881291 w 11269336"/>
              <a:gd name="connsiteY192" fmla="*/ 2099618 h 2323145"/>
              <a:gd name="connsiteX193" fmla="*/ 2853979 w 11269336"/>
              <a:gd name="connsiteY193" fmla="*/ 2090388 h 2323145"/>
              <a:gd name="connsiteX194" fmla="*/ 2791790 w 11269336"/>
              <a:gd name="connsiteY194" fmla="*/ 2080332 h 2323145"/>
              <a:gd name="connsiteX195" fmla="*/ 2755844 w 11269336"/>
              <a:gd name="connsiteY195" fmla="*/ 2078874 h 2323145"/>
              <a:gd name="connsiteX196" fmla="*/ 2657742 w 11269336"/>
              <a:gd name="connsiteY196" fmla="*/ 2070179 h 2323145"/>
              <a:gd name="connsiteX197" fmla="*/ 2559549 w 11269336"/>
              <a:gd name="connsiteY197" fmla="*/ 2057873 h 2323145"/>
              <a:gd name="connsiteX198" fmla="*/ 2512054 w 11269336"/>
              <a:gd name="connsiteY198" fmla="*/ 2031671 h 2323145"/>
              <a:gd name="connsiteX199" fmla="*/ 2506437 w 11269336"/>
              <a:gd name="connsiteY199" fmla="*/ 2030918 h 2323145"/>
              <a:gd name="connsiteX200" fmla="*/ 2491752 w 11269336"/>
              <a:gd name="connsiteY200" fmla="*/ 2033906 h 2323145"/>
              <a:gd name="connsiteX201" fmla="*/ 2486338 w 11269336"/>
              <a:gd name="connsiteY201" fmla="*/ 2035862 h 2323145"/>
              <a:gd name="connsiteX202" fmla="*/ 2478186 w 11269336"/>
              <a:gd name="connsiteY202" fmla="*/ 2036953 h 2323145"/>
              <a:gd name="connsiteX203" fmla="*/ 2477950 w 11269336"/>
              <a:gd name="connsiteY203" fmla="*/ 2036715 h 2323145"/>
              <a:gd name="connsiteX204" fmla="*/ 2470381 w 11269336"/>
              <a:gd name="connsiteY204" fmla="*/ 2038256 h 2323145"/>
              <a:gd name="connsiteX205" fmla="*/ 2433781 w 11269336"/>
              <a:gd name="connsiteY205" fmla="*/ 2049140 h 2323145"/>
              <a:gd name="connsiteX206" fmla="*/ 2381172 w 11269336"/>
              <a:gd name="connsiteY206" fmla="*/ 2030645 h 2323145"/>
              <a:gd name="connsiteX207" fmla="*/ 2360198 w 11269336"/>
              <a:gd name="connsiteY207" fmla="*/ 2029059 h 2323145"/>
              <a:gd name="connsiteX208" fmla="*/ 2348815 w 11269336"/>
              <a:gd name="connsiteY208" fmla="*/ 2026798 h 2323145"/>
              <a:gd name="connsiteX209" fmla="*/ 2347988 w 11269336"/>
              <a:gd name="connsiteY209" fmla="*/ 2025745 h 2323145"/>
              <a:gd name="connsiteX210" fmla="*/ 2312920 w 11269336"/>
              <a:gd name="connsiteY210" fmla="*/ 2036311 h 2323145"/>
              <a:gd name="connsiteX211" fmla="*/ 2307986 w 11269336"/>
              <a:gd name="connsiteY211" fmla="*/ 2035583 h 2323145"/>
              <a:gd name="connsiteX212" fmla="*/ 2285481 w 11269336"/>
              <a:gd name="connsiteY212" fmla="*/ 2045197 h 2323145"/>
              <a:gd name="connsiteX213" fmla="*/ 2273666 w 11269336"/>
              <a:gd name="connsiteY213" fmla="*/ 2048710 h 2323145"/>
              <a:gd name="connsiteX214" fmla="*/ 2270719 w 11269336"/>
              <a:gd name="connsiteY214" fmla="*/ 2052702 h 2323145"/>
              <a:gd name="connsiteX215" fmla="*/ 2253080 w 11269336"/>
              <a:gd name="connsiteY215" fmla="*/ 2056363 h 2323145"/>
              <a:gd name="connsiteX216" fmla="*/ 2250906 w 11269336"/>
              <a:gd name="connsiteY216" fmla="*/ 2055654 h 2323145"/>
              <a:gd name="connsiteX217" fmla="*/ 2236905 w 11269336"/>
              <a:gd name="connsiteY217" fmla="*/ 2062882 h 2323145"/>
              <a:gd name="connsiteX218" fmla="*/ 2225830 w 11269336"/>
              <a:gd name="connsiteY218" fmla="*/ 2074027 h 2323145"/>
              <a:gd name="connsiteX219" fmla="*/ 2073776 w 11269336"/>
              <a:gd name="connsiteY219" fmla="*/ 2089244 h 2323145"/>
              <a:gd name="connsiteX220" fmla="*/ 1948256 w 11269336"/>
              <a:gd name="connsiteY220" fmla="*/ 2146616 h 2323145"/>
              <a:gd name="connsiteX221" fmla="*/ 1865582 w 11269336"/>
              <a:gd name="connsiteY221" fmla="*/ 2153738 h 2323145"/>
              <a:gd name="connsiteX222" fmla="*/ 1835210 w 11269336"/>
              <a:gd name="connsiteY222" fmla="*/ 2134244 h 2323145"/>
              <a:gd name="connsiteX223" fmla="*/ 1632661 w 11269336"/>
              <a:gd name="connsiteY223" fmla="*/ 2173882 h 2323145"/>
              <a:gd name="connsiteX224" fmla="*/ 1579590 w 11269336"/>
              <a:gd name="connsiteY224" fmla="*/ 2173680 h 2323145"/>
              <a:gd name="connsiteX225" fmla="*/ 1535601 w 11269336"/>
              <a:gd name="connsiteY225" fmla="*/ 2194590 h 2323145"/>
              <a:gd name="connsiteX226" fmla="*/ 1515594 w 11269336"/>
              <a:gd name="connsiteY226" fmla="*/ 2189622 h 2323145"/>
              <a:gd name="connsiteX227" fmla="*/ 1512113 w 11269336"/>
              <a:gd name="connsiteY227" fmla="*/ 2188534 h 2323145"/>
              <a:gd name="connsiteX228" fmla="*/ 1498838 w 11269336"/>
              <a:gd name="connsiteY228" fmla="*/ 2189213 h 2323145"/>
              <a:gd name="connsiteX229" fmla="*/ 1494279 w 11269336"/>
              <a:gd name="connsiteY229" fmla="*/ 2183112 h 2323145"/>
              <a:gd name="connsiteX230" fmla="*/ 1473714 w 11269336"/>
              <a:gd name="connsiteY230" fmla="*/ 2179625 h 2323145"/>
              <a:gd name="connsiteX231" fmla="*/ 1449503 w 11269336"/>
              <a:gd name="connsiteY231" fmla="*/ 2182633 h 2323145"/>
              <a:gd name="connsiteX232" fmla="*/ 1266687 w 11269336"/>
              <a:gd name="connsiteY232" fmla="*/ 2212688 h 2323145"/>
              <a:gd name="connsiteX233" fmla="*/ 1239614 w 11269336"/>
              <a:gd name="connsiteY233" fmla="*/ 2209727 h 2323145"/>
              <a:gd name="connsiteX234" fmla="*/ 1202436 w 11269336"/>
              <a:gd name="connsiteY234" fmla="*/ 2209817 h 2323145"/>
              <a:gd name="connsiteX235" fmla="*/ 1136097 w 11269336"/>
              <a:gd name="connsiteY235" fmla="*/ 2205112 h 2323145"/>
              <a:gd name="connsiteX236" fmla="*/ 988232 w 11269336"/>
              <a:gd name="connsiteY236" fmla="*/ 2235635 h 2323145"/>
              <a:gd name="connsiteX237" fmla="*/ 981959 w 11269336"/>
              <a:gd name="connsiteY237" fmla="*/ 2231607 h 2323145"/>
              <a:gd name="connsiteX238" fmla="*/ 938600 w 11269336"/>
              <a:gd name="connsiteY238" fmla="*/ 2238113 h 2323145"/>
              <a:gd name="connsiteX239" fmla="*/ 791788 w 11269336"/>
              <a:gd name="connsiteY239" fmla="*/ 2293224 h 2323145"/>
              <a:gd name="connsiteX240" fmla="*/ 706914 w 11269336"/>
              <a:gd name="connsiteY240" fmla="*/ 2305046 h 2323145"/>
              <a:gd name="connsiteX241" fmla="*/ 675971 w 11269336"/>
              <a:gd name="connsiteY241" fmla="*/ 2304030 h 2323145"/>
              <a:gd name="connsiteX242" fmla="*/ 624180 w 11269336"/>
              <a:gd name="connsiteY242" fmla="*/ 2302650 h 2323145"/>
              <a:gd name="connsiteX243" fmla="*/ 583453 w 11269336"/>
              <a:gd name="connsiteY243" fmla="*/ 2288788 h 2323145"/>
              <a:gd name="connsiteX244" fmla="*/ 540946 w 11269336"/>
              <a:gd name="connsiteY244" fmla="*/ 2292721 h 2323145"/>
              <a:gd name="connsiteX245" fmla="*/ 533680 w 11269336"/>
              <a:gd name="connsiteY245" fmla="*/ 2310233 h 2323145"/>
              <a:gd name="connsiteX246" fmla="*/ 487366 w 11269336"/>
              <a:gd name="connsiteY246" fmla="*/ 2309053 h 2323145"/>
              <a:gd name="connsiteX247" fmla="*/ 416820 w 11269336"/>
              <a:gd name="connsiteY247" fmla="*/ 2305443 h 2323145"/>
              <a:gd name="connsiteX248" fmla="*/ 376805 w 11269336"/>
              <a:gd name="connsiteY248" fmla="*/ 2307647 h 2323145"/>
              <a:gd name="connsiteX249" fmla="*/ 266777 w 11269336"/>
              <a:gd name="connsiteY249" fmla="*/ 2309012 h 2323145"/>
              <a:gd name="connsiteX250" fmla="*/ 156013 w 11269336"/>
              <a:gd name="connsiteY250" fmla="*/ 2306832 h 2323145"/>
              <a:gd name="connsiteX251" fmla="*/ 87258 w 11269336"/>
              <a:gd name="connsiteY251" fmla="*/ 2285511 h 2323145"/>
              <a:gd name="connsiteX252" fmla="*/ 23798 w 11269336"/>
              <a:gd name="connsiteY252" fmla="*/ 2281822 h 2323145"/>
              <a:gd name="connsiteX253" fmla="*/ 0 w 11269336"/>
              <a:gd name="connsiteY253" fmla="*/ 2285369 h 2323145"/>
              <a:gd name="connsiteX254" fmla="*/ 0 w 11269336"/>
              <a:gd name="connsiteY254"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67257 w 11269336"/>
              <a:gd name="connsiteY142" fmla="*/ 2196121 h 2323145"/>
              <a:gd name="connsiteX143" fmla="*/ 4405765 w 11269336"/>
              <a:gd name="connsiteY143" fmla="*/ 2199902 h 2323145"/>
              <a:gd name="connsiteX144" fmla="*/ 4401354 w 11269336"/>
              <a:gd name="connsiteY144" fmla="*/ 2194745 h 2323145"/>
              <a:gd name="connsiteX145" fmla="*/ 4366646 w 11269336"/>
              <a:gd name="connsiteY145" fmla="*/ 2198564 h 2323145"/>
              <a:gd name="connsiteX146" fmla="*/ 4354009 w 11269336"/>
              <a:gd name="connsiteY146" fmla="*/ 2204984 h 2323145"/>
              <a:gd name="connsiteX147" fmla="*/ 4348284 w 11269336"/>
              <a:gd name="connsiteY147" fmla="*/ 2205270 h 2323145"/>
              <a:gd name="connsiteX148" fmla="*/ 4333906 w 11269336"/>
              <a:gd name="connsiteY148" fmla="*/ 2205251 h 2323145"/>
              <a:gd name="connsiteX149" fmla="*/ 4308819 w 11269336"/>
              <a:gd name="connsiteY149" fmla="*/ 2203822 h 2323145"/>
              <a:gd name="connsiteX150" fmla="*/ 4301210 w 11269336"/>
              <a:gd name="connsiteY150" fmla="*/ 2204456 h 2323145"/>
              <a:gd name="connsiteX151" fmla="*/ 4283095 w 11269336"/>
              <a:gd name="connsiteY151" fmla="*/ 2198177 h 2323145"/>
              <a:gd name="connsiteX152" fmla="*/ 4250119 w 11269336"/>
              <a:gd name="connsiteY152" fmla="*/ 2196342 h 2323145"/>
              <a:gd name="connsiteX153" fmla="*/ 4189203 w 11269336"/>
              <a:gd name="connsiteY153" fmla="*/ 2178994 h 2323145"/>
              <a:gd name="connsiteX154" fmla="*/ 4154035 w 11269336"/>
              <a:gd name="connsiteY154" fmla="*/ 2171950 h 2323145"/>
              <a:gd name="connsiteX155" fmla="*/ 4129569 w 11269336"/>
              <a:gd name="connsiteY155" fmla="*/ 2163850 h 2323145"/>
              <a:gd name="connsiteX156" fmla="*/ 4061250 w 11269336"/>
              <a:gd name="connsiteY156" fmla="*/ 2159236 h 2323145"/>
              <a:gd name="connsiteX157" fmla="*/ 3945480 w 11269336"/>
              <a:gd name="connsiteY157" fmla="*/ 2158279 h 2323145"/>
              <a:gd name="connsiteX158" fmla="*/ 3921468 w 11269336"/>
              <a:gd name="connsiteY158" fmla="*/ 2156588 h 2323145"/>
              <a:gd name="connsiteX159" fmla="*/ 3903348 w 11269336"/>
              <a:gd name="connsiteY159" fmla="*/ 2149220 h 2323145"/>
              <a:gd name="connsiteX160" fmla="*/ 3901342 w 11269336"/>
              <a:gd name="connsiteY160" fmla="*/ 2142355 h 2323145"/>
              <a:gd name="connsiteX161" fmla="*/ 3888539 w 11269336"/>
              <a:gd name="connsiteY161" fmla="*/ 2140476 h 2323145"/>
              <a:gd name="connsiteX162" fmla="*/ 3885662 w 11269336"/>
              <a:gd name="connsiteY162" fmla="*/ 2138740 h 2323145"/>
              <a:gd name="connsiteX163" fmla="*/ 3868627 w 11269336"/>
              <a:gd name="connsiteY163" fmla="*/ 2130023 h 2323145"/>
              <a:gd name="connsiteX164" fmla="*/ 3819177 w 11269336"/>
              <a:gd name="connsiteY164" fmla="*/ 2142111 h 2323145"/>
              <a:gd name="connsiteX165" fmla="*/ 3769100 w 11269336"/>
              <a:gd name="connsiteY165" fmla="*/ 2131731 h 2323145"/>
              <a:gd name="connsiteX166" fmla="*/ 3562752 w 11269336"/>
              <a:gd name="connsiteY166" fmla="*/ 2131785 h 2323145"/>
              <a:gd name="connsiteX167" fmla="*/ 3541402 w 11269336"/>
              <a:gd name="connsiteY167" fmla="*/ 2106821 h 2323145"/>
              <a:gd name="connsiteX168" fmla="*/ 3365341 w 11269336"/>
              <a:gd name="connsiteY168" fmla="*/ 2077638 h 2323145"/>
              <a:gd name="connsiteX169" fmla="*/ 3170922 w 11269336"/>
              <a:gd name="connsiteY169" fmla="*/ 2115957 h 2323145"/>
              <a:gd name="connsiteX170" fmla="*/ 3156256 w 11269336"/>
              <a:gd name="connsiteY170" fmla="*/ 2124773 h 2323145"/>
              <a:gd name="connsiteX171" fmla="*/ 3140298 w 11269336"/>
              <a:gd name="connsiteY171" fmla="*/ 2129182 h 2323145"/>
              <a:gd name="connsiteX172" fmla="*/ 3138514 w 11269336"/>
              <a:gd name="connsiteY172" fmla="*/ 2128069 h 2323145"/>
              <a:gd name="connsiteX173" fmla="*/ 3120467 w 11269336"/>
              <a:gd name="connsiteY173" fmla="*/ 2128281 h 2323145"/>
              <a:gd name="connsiteX174" fmla="*/ 3116175 w 11269336"/>
              <a:gd name="connsiteY174" fmla="*/ 2131633 h 2323145"/>
              <a:gd name="connsiteX175" fmla="*/ 3103685 w 11269336"/>
              <a:gd name="connsiteY175" fmla="*/ 2132814 h 2323145"/>
              <a:gd name="connsiteX176" fmla="*/ 3078794 w 11269336"/>
              <a:gd name="connsiteY176" fmla="*/ 2137935 h 2323145"/>
              <a:gd name="connsiteX177" fmla="*/ 3074407 w 11269336"/>
              <a:gd name="connsiteY177" fmla="*/ 2136274 h 2323145"/>
              <a:gd name="connsiteX178" fmla="*/ 3037285 w 11269336"/>
              <a:gd name="connsiteY178" fmla="*/ 2139919 h 2323145"/>
              <a:gd name="connsiteX179" fmla="*/ 3036901 w 11269336"/>
              <a:gd name="connsiteY179" fmla="*/ 2138726 h 2323145"/>
              <a:gd name="connsiteX180" fmla="*/ 3026996 w 11269336"/>
              <a:gd name="connsiteY180" fmla="*/ 2134322 h 2323145"/>
              <a:gd name="connsiteX181" fmla="*/ 3007772 w 11269336"/>
              <a:gd name="connsiteY181" fmla="*/ 2128742 h 2323145"/>
              <a:gd name="connsiteX182" fmla="*/ 2965030 w 11269336"/>
              <a:gd name="connsiteY182" fmla="*/ 2100494 h 2323145"/>
              <a:gd name="connsiteX183" fmla="*/ 2926342 w 11269336"/>
              <a:gd name="connsiteY183" fmla="*/ 2104155 h 2323145"/>
              <a:gd name="connsiteX184" fmla="*/ 2918608 w 11269336"/>
              <a:gd name="connsiteY184" fmla="*/ 2104215 h 2323145"/>
              <a:gd name="connsiteX185" fmla="*/ 2918475 w 11269336"/>
              <a:gd name="connsiteY185" fmla="*/ 2103937 h 2323145"/>
              <a:gd name="connsiteX186" fmla="*/ 2910360 w 11269336"/>
              <a:gd name="connsiteY186" fmla="*/ 2103444 h 2323145"/>
              <a:gd name="connsiteX187" fmla="*/ 2904507 w 11269336"/>
              <a:gd name="connsiteY187" fmla="*/ 2104326 h 2323145"/>
              <a:gd name="connsiteX188" fmla="*/ 2889503 w 11269336"/>
              <a:gd name="connsiteY188" fmla="*/ 2104443 h 2323145"/>
              <a:gd name="connsiteX189" fmla="*/ 2884480 w 11269336"/>
              <a:gd name="connsiteY189" fmla="*/ 2102626 h 2323145"/>
              <a:gd name="connsiteX190" fmla="*/ 2882689 w 11269336"/>
              <a:gd name="connsiteY190" fmla="*/ 2099228 h 2323145"/>
              <a:gd name="connsiteX191" fmla="*/ 2881291 w 11269336"/>
              <a:gd name="connsiteY191" fmla="*/ 2099618 h 2323145"/>
              <a:gd name="connsiteX192" fmla="*/ 2853979 w 11269336"/>
              <a:gd name="connsiteY192" fmla="*/ 2090388 h 2323145"/>
              <a:gd name="connsiteX193" fmla="*/ 2791790 w 11269336"/>
              <a:gd name="connsiteY193" fmla="*/ 2080332 h 2323145"/>
              <a:gd name="connsiteX194" fmla="*/ 2755844 w 11269336"/>
              <a:gd name="connsiteY194" fmla="*/ 2078874 h 2323145"/>
              <a:gd name="connsiteX195" fmla="*/ 2657742 w 11269336"/>
              <a:gd name="connsiteY195" fmla="*/ 2070179 h 2323145"/>
              <a:gd name="connsiteX196" fmla="*/ 2559549 w 11269336"/>
              <a:gd name="connsiteY196" fmla="*/ 2057873 h 2323145"/>
              <a:gd name="connsiteX197" fmla="*/ 2512054 w 11269336"/>
              <a:gd name="connsiteY197" fmla="*/ 2031671 h 2323145"/>
              <a:gd name="connsiteX198" fmla="*/ 2506437 w 11269336"/>
              <a:gd name="connsiteY198" fmla="*/ 2030918 h 2323145"/>
              <a:gd name="connsiteX199" fmla="*/ 2491752 w 11269336"/>
              <a:gd name="connsiteY199" fmla="*/ 2033906 h 2323145"/>
              <a:gd name="connsiteX200" fmla="*/ 2486338 w 11269336"/>
              <a:gd name="connsiteY200" fmla="*/ 2035862 h 2323145"/>
              <a:gd name="connsiteX201" fmla="*/ 2478186 w 11269336"/>
              <a:gd name="connsiteY201" fmla="*/ 2036953 h 2323145"/>
              <a:gd name="connsiteX202" fmla="*/ 2477950 w 11269336"/>
              <a:gd name="connsiteY202" fmla="*/ 2036715 h 2323145"/>
              <a:gd name="connsiteX203" fmla="*/ 2470381 w 11269336"/>
              <a:gd name="connsiteY203" fmla="*/ 2038256 h 2323145"/>
              <a:gd name="connsiteX204" fmla="*/ 2433781 w 11269336"/>
              <a:gd name="connsiteY204" fmla="*/ 2049140 h 2323145"/>
              <a:gd name="connsiteX205" fmla="*/ 2381172 w 11269336"/>
              <a:gd name="connsiteY205" fmla="*/ 2030645 h 2323145"/>
              <a:gd name="connsiteX206" fmla="*/ 2360198 w 11269336"/>
              <a:gd name="connsiteY206" fmla="*/ 2029059 h 2323145"/>
              <a:gd name="connsiteX207" fmla="*/ 2348815 w 11269336"/>
              <a:gd name="connsiteY207" fmla="*/ 2026798 h 2323145"/>
              <a:gd name="connsiteX208" fmla="*/ 2347988 w 11269336"/>
              <a:gd name="connsiteY208" fmla="*/ 2025745 h 2323145"/>
              <a:gd name="connsiteX209" fmla="*/ 2312920 w 11269336"/>
              <a:gd name="connsiteY209" fmla="*/ 2036311 h 2323145"/>
              <a:gd name="connsiteX210" fmla="*/ 2307986 w 11269336"/>
              <a:gd name="connsiteY210" fmla="*/ 2035583 h 2323145"/>
              <a:gd name="connsiteX211" fmla="*/ 2285481 w 11269336"/>
              <a:gd name="connsiteY211" fmla="*/ 2045197 h 2323145"/>
              <a:gd name="connsiteX212" fmla="*/ 2273666 w 11269336"/>
              <a:gd name="connsiteY212" fmla="*/ 2048710 h 2323145"/>
              <a:gd name="connsiteX213" fmla="*/ 2270719 w 11269336"/>
              <a:gd name="connsiteY213" fmla="*/ 2052702 h 2323145"/>
              <a:gd name="connsiteX214" fmla="*/ 2253080 w 11269336"/>
              <a:gd name="connsiteY214" fmla="*/ 2056363 h 2323145"/>
              <a:gd name="connsiteX215" fmla="*/ 2250906 w 11269336"/>
              <a:gd name="connsiteY215" fmla="*/ 2055654 h 2323145"/>
              <a:gd name="connsiteX216" fmla="*/ 2236905 w 11269336"/>
              <a:gd name="connsiteY216" fmla="*/ 2062882 h 2323145"/>
              <a:gd name="connsiteX217" fmla="*/ 2225830 w 11269336"/>
              <a:gd name="connsiteY217" fmla="*/ 2074027 h 2323145"/>
              <a:gd name="connsiteX218" fmla="*/ 2073776 w 11269336"/>
              <a:gd name="connsiteY218" fmla="*/ 2089244 h 2323145"/>
              <a:gd name="connsiteX219" fmla="*/ 1948256 w 11269336"/>
              <a:gd name="connsiteY219" fmla="*/ 2146616 h 2323145"/>
              <a:gd name="connsiteX220" fmla="*/ 1865582 w 11269336"/>
              <a:gd name="connsiteY220" fmla="*/ 2153738 h 2323145"/>
              <a:gd name="connsiteX221" fmla="*/ 1835210 w 11269336"/>
              <a:gd name="connsiteY221" fmla="*/ 2134244 h 2323145"/>
              <a:gd name="connsiteX222" fmla="*/ 1632661 w 11269336"/>
              <a:gd name="connsiteY222" fmla="*/ 2173882 h 2323145"/>
              <a:gd name="connsiteX223" fmla="*/ 1579590 w 11269336"/>
              <a:gd name="connsiteY223" fmla="*/ 2173680 h 2323145"/>
              <a:gd name="connsiteX224" fmla="*/ 1535601 w 11269336"/>
              <a:gd name="connsiteY224" fmla="*/ 2194590 h 2323145"/>
              <a:gd name="connsiteX225" fmla="*/ 1515594 w 11269336"/>
              <a:gd name="connsiteY225" fmla="*/ 2189622 h 2323145"/>
              <a:gd name="connsiteX226" fmla="*/ 1512113 w 11269336"/>
              <a:gd name="connsiteY226" fmla="*/ 2188534 h 2323145"/>
              <a:gd name="connsiteX227" fmla="*/ 1498838 w 11269336"/>
              <a:gd name="connsiteY227" fmla="*/ 2189213 h 2323145"/>
              <a:gd name="connsiteX228" fmla="*/ 1494279 w 11269336"/>
              <a:gd name="connsiteY228" fmla="*/ 2183112 h 2323145"/>
              <a:gd name="connsiteX229" fmla="*/ 1473714 w 11269336"/>
              <a:gd name="connsiteY229" fmla="*/ 2179625 h 2323145"/>
              <a:gd name="connsiteX230" fmla="*/ 1449503 w 11269336"/>
              <a:gd name="connsiteY230" fmla="*/ 2182633 h 2323145"/>
              <a:gd name="connsiteX231" fmla="*/ 1266687 w 11269336"/>
              <a:gd name="connsiteY231" fmla="*/ 2212688 h 2323145"/>
              <a:gd name="connsiteX232" fmla="*/ 1239614 w 11269336"/>
              <a:gd name="connsiteY232" fmla="*/ 2209727 h 2323145"/>
              <a:gd name="connsiteX233" fmla="*/ 1202436 w 11269336"/>
              <a:gd name="connsiteY233" fmla="*/ 2209817 h 2323145"/>
              <a:gd name="connsiteX234" fmla="*/ 1136097 w 11269336"/>
              <a:gd name="connsiteY234" fmla="*/ 2205112 h 2323145"/>
              <a:gd name="connsiteX235" fmla="*/ 988232 w 11269336"/>
              <a:gd name="connsiteY235" fmla="*/ 2235635 h 2323145"/>
              <a:gd name="connsiteX236" fmla="*/ 981959 w 11269336"/>
              <a:gd name="connsiteY236" fmla="*/ 2231607 h 2323145"/>
              <a:gd name="connsiteX237" fmla="*/ 938600 w 11269336"/>
              <a:gd name="connsiteY237" fmla="*/ 2238113 h 2323145"/>
              <a:gd name="connsiteX238" fmla="*/ 791788 w 11269336"/>
              <a:gd name="connsiteY238" fmla="*/ 2293224 h 2323145"/>
              <a:gd name="connsiteX239" fmla="*/ 706914 w 11269336"/>
              <a:gd name="connsiteY239" fmla="*/ 2305046 h 2323145"/>
              <a:gd name="connsiteX240" fmla="*/ 675971 w 11269336"/>
              <a:gd name="connsiteY240" fmla="*/ 2304030 h 2323145"/>
              <a:gd name="connsiteX241" fmla="*/ 624180 w 11269336"/>
              <a:gd name="connsiteY241" fmla="*/ 2302650 h 2323145"/>
              <a:gd name="connsiteX242" fmla="*/ 583453 w 11269336"/>
              <a:gd name="connsiteY242" fmla="*/ 2288788 h 2323145"/>
              <a:gd name="connsiteX243" fmla="*/ 540946 w 11269336"/>
              <a:gd name="connsiteY243" fmla="*/ 2292721 h 2323145"/>
              <a:gd name="connsiteX244" fmla="*/ 533680 w 11269336"/>
              <a:gd name="connsiteY244" fmla="*/ 2310233 h 2323145"/>
              <a:gd name="connsiteX245" fmla="*/ 487366 w 11269336"/>
              <a:gd name="connsiteY245" fmla="*/ 2309053 h 2323145"/>
              <a:gd name="connsiteX246" fmla="*/ 416820 w 11269336"/>
              <a:gd name="connsiteY246" fmla="*/ 2305443 h 2323145"/>
              <a:gd name="connsiteX247" fmla="*/ 376805 w 11269336"/>
              <a:gd name="connsiteY247" fmla="*/ 2307647 h 2323145"/>
              <a:gd name="connsiteX248" fmla="*/ 266777 w 11269336"/>
              <a:gd name="connsiteY248" fmla="*/ 2309012 h 2323145"/>
              <a:gd name="connsiteX249" fmla="*/ 156013 w 11269336"/>
              <a:gd name="connsiteY249" fmla="*/ 2306832 h 2323145"/>
              <a:gd name="connsiteX250" fmla="*/ 87258 w 11269336"/>
              <a:gd name="connsiteY250" fmla="*/ 2285511 h 2323145"/>
              <a:gd name="connsiteX251" fmla="*/ 23798 w 11269336"/>
              <a:gd name="connsiteY251" fmla="*/ 2281822 h 2323145"/>
              <a:gd name="connsiteX252" fmla="*/ 0 w 11269336"/>
              <a:gd name="connsiteY252" fmla="*/ 2285369 h 2323145"/>
              <a:gd name="connsiteX253" fmla="*/ 0 w 11269336"/>
              <a:gd name="connsiteY25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467257 w 11269336"/>
              <a:gd name="connsiteY141" fmla="*/ 2196121 h 2323145"/>
              <a:gd name="connsiteX142" fmla="*/ 4405765 w 11269336"/>
              <a:gd name="connsiteY142" fmla="*/ 2199902 h 2323145"/>
              <a:gd name="connsiteX143" fmla="*/ 4401354 w 11269336"/>
              <a:gd name="connsiteY143" fmla="*/ 2194745 h 2323145"/>
              <a:gd name="connsiteX144" fmla="*/ 4366646 w 11269336"/>
              <a:gd name="connsiteY144" fmla="*/ 2198564 h 2323145"/>
              <a:gd name="connsiteX145" fmla="*/ 4354009 w 11269336"/>
              <a:gd name="connsiteY145" fmla="*/ 2204984 h 2323145"/>
              <a:gd name="connsiteX146" fmla="*/ 4348284 w 11269336"/>
              <a:gd name="connsiteY146" fmla="*/ 2205270 h 2323145"/>
              <a:gd name="connsiteX147" fmla="*/ 4333906 w 11269336"/>
              <a:gd name="connsiteY147" fmla="*/ 2205251 h 2323145"/>
              <a:gd name="connsiteX148" fmla="*/ 4308819 w 11269336"/>
              <a:gd name="connsiteY148" fmla="*/ 2203822 h 2323145"/>
              <a:gd name="connsiteX149" fmla="*/ 4301210 w 11269336"/>
              <a:gd name="connsiteY149" fmla="*/ 2204456 h 2323145"/>
              <a:gd name="connsiteX150" fmla="*/ 4283095 w 11269336"/>
              <a:gd name="connsiteY150" fmla="*/ 2198177 h 2323145"/>
              <a:gd name="connsiteX151" fmla="*/ 4250119 w 11269336"/>
              <a:gd name="connsiteY151" fmla="*/ 2196342 h 2323145"/>
              <a:gd name="connsiteX152" fmla="*/ 4189203 w 11269336"/>
              <a:gd name="connsiteY152" fmla="*/ 2178994 h 2323145"/>
              <a:gd name="connsiteX153" fmla="*/ 4154035 w 11269336"/>
              <a:gd name="connsiteY153" fmla="*/ 2171950 h 2323145"/>
              <a:gd name="connsiteX154" fmla="*/ 4129569 w 11269336"/>
              <a:gd name="connsiteY154" fmla="*/ 2163850 h 2323145"/>
              <a:gd name="connsiteX155" fmla="*/ 4061250 w 11269336"/>
              <a:gd name="connsiteY155" fmla="*/ 2159236 h 2323145"/>
              <a:gd name="connsiteX156" fmla="*/ 3945480 w 11269336"/>
              <a:gd name="connsiteY156" fmla="*/ 2158279 h 2323145"/>
              <a:gd name="connsiteX157" fmla="*/ 3921468 w 11269336"/>
              <a:gd name="connsiteY157" fmla="*/ 2156588 h 2323145"/>
              <a:gd name="connsiteX158" fmla="*/ 3903348 w 11269336"/>
              <a:gd name="connsiteY158" fmla="*/ 2149220 h 2323145"/>
              <a:gd name="connsiteX159" fmla="*/ 3901342 w 11269336"/>
              <a:gd name="connsiteY159" fmla="*/ 2142355 h 2323145"/>
              <a:gd name="connsiteX160" fmla="*/ 3888539 w 11269336"/>
              <a:gd name="connsiteY160" fmla="*/ 2140476 h 2323145"/>
              <a:gd name="connsiteX161" fmla="*/ 3885662 w 11269336"/>
              <a:gd name="connsiteY161" fmla="*/ 2138740 h 2323145"/>
              <a:gd name="connsiteX162" fmla="*/ 3868627 w 11269336"/>
              <a:gd name="connsiteY162" fmla="*/ 2130023 h 2323145"/>
              <a:gd name="connsiteX163" fmla="*/ 3819177 w 11269336"/>
              <a:gd name="connsiteY163" fmla="*/ 2142111 h 2323145"/>
              <a:gd name="connsiteX164" fmla="*/ 3769100 w 11269336"/>
              <a:gd name="connsiteY164" fmla="*/ 2131731 h 2323145"/>
              <a:gd name="connsiteX165" fmla="*/ 3562752 w 11269336"/>
              <a:gd name="connsiteY165" fmla="*/ 2131785 h 2323145"/>
              <a:gd name="connsiteX166" fmla="*/ 3541402 w 11269336"/>
              <a:gd name="connsiteY166" fmla="*/ 2106821 h 2323145"/>
              <a:gd name="connsiteX167" fmla="*/ 3365341 w 11269336"/>
              <a:gd name="connsiteY167" fmla="*/ 2077638 h 2323145"/>
              <a:gd name="connsiteX168" fmla="*/ 3170922 w 11269336"/>
              <a:gd name="connsiteY168" fmla="*/ 2115957 h 2323145"/>
              <a:gd name="connsiteX169" fmla="*/ 3156256 w 11269336"/>
              <a:gd name="connsiteY169" fmla="*/ 2124773 h 2323145"/>
              <a:gd name="connsiteX170" fmla="*/ 3140298 w 11269336"/>
              <a:gd name="connsiteY170" fmla="*/ 2129182 h 2323145"/>
              <a:gd name="connsiteX171" fmla="*/ 3138514 w 11269336"/>
              <a:gd name="connsiteY171" fmla="*/ 2128069 h 2323145"/>
              <a:gd name="connsiteX172" fmla="*/ 3120467 w 11269336"/>
              <a:gd name="connsiteY172" fmla="*/ 2128281 h 2323145"/>
              <a:gd name="connsiteX173" fmla="*/ 3116175 w 11269336"/>
              <a:gd name="connsiteY173" fmla="*/ 2131633 h 2323145"/>
              <a:gd name="connsiteX174" fmla="*/ 3103685 w 11269336"/>
              <a:gd name="connsiteY174" fmla="*/ 2132814 h 2323145"/>
              <a:gd name="connsiteX175" fmla="*/ 3078794 w 11269336"/>
              <a:gd name="connsiteY175" fmla="*/ 2137935 h 2323145"/>
              <a:gd name="connsiteX176" fmla="*/ 3074407 w 11269336"/>
              <a:gd name="connsiteY176" fmla="*/ 2136274 h 2323145"/>
              <a:gd name="connsiteX177" fmla="*/ 3037285 w 11269336"/>
              <a:gd name="connsiteY177" fmla="*/ 2139919 h 2323145"/>
              <a:gd name="connsiteX178" fmla="*/ 3036901 w 11269336"/>
              <a:gd name="connsiteY178" fmla="*/ 2138726 h 2323145"/>
              <a:gd name="connsiteX179" fmla="*/ 3026996 w 11269336"/>
              <a:gd name="connsiteY179" fmla="*/ 2134322 h 2323145"/>
              <a:gd name="connsiteX180" fmla="*/ 3007772 w 11269336"/>
              <a:gd name="connsiteY180" fmla="*/ 2128742 h 2323145"/>
              <a:gd name="connsiteX181" fmla="*/ 2965030 w 11269336"/>
              <a:gd name="connsiteY181" fmla="*/ 2100494 h 2323145"/>
              <a:gd name="connsiteX182" fmla="*/ 2926342 w 11269336"/>
              <a:gd name="connsiteY182" fmla="*/ 2104155 h 2323145"/>
              <a:gd name="connsiteX183" fmla="*/ 2918608 w 11269336"/>
              <a:gd name="connsiteY183" fmla="*/ 2104215 h 2323145"/>
              <a:gd name="connsiteX184" fmla="*/ 2918475 w 11269336"/>
              <a:gd name="connsiteY184" fmla="*/ 2103937 h 2323145"/>
              <a:gd name="connsiteX185" fmla="*/ 2910360 w 11269336"/>
              <a:gd name="connsiteY185" fmla="*/ 2103444 h 2323145"/>
              <a:gd name="connsiteX186" fmla="*/ 2904507 w 11269336"/>
              <a:gd name="connsiteY186" fmla="*/ 2104326 h 2323145"/>
              <a:gd name="connsiteX187" fmla="*/ 2889503 w 11269336"/>
              <a:gd name="connsiteY187" fmla="*/ 2104443 h 2323145"/>
              <a:gd name="connsiteX188" fmla="*/ 2884480 w 11269336"/>
              <a:gd name="connsiteY188" fmla="*/ 2102626 h 2323145"/>
              <a:gd name="connsiteX189" fmla="*/ 2882689 w 11269336"/>
              <a:gd name="connsiteY189" fmla="*/ 2099228 h 2323145"/>
              <a:gd name="connsiteX190" fmla="*/ 2881291 w 11269336"/>
              <a:gd name="connsiteY190" fmla="*/ 2099618 h 2323145"/>
              <a:gd name="connsiteX191" fmla="*/ 2853979 w 11269336"/>
              <a:gd name="connsiteY191" fmla="*/ 2090388 h 2323145"/>
              <a:gd name="connsiteX192" fmla="*/ 2791790 w 11269336"/>
              <a:gd name="connsiteY192" fmla="*/ 2080332 h 2323145"/>
              <a:gd name="connsiteX193" fmla="*/ 2755844 w 11269336"/>
              <a:gd name="connsiteY193" fmla="*/ 2078874 h 2323145"/>
              <a:gd name="connsiteX194" fmla="*/ 2657742 w 11269336"/>
              <a:gd name="connsiteY194" fmla="*/ 2070179 h 2323145"/>
              <a:gd name="connsiteX195" fmla="*/ 2559549 w 11269336"/>
              <a:gd name="connsiteY195" fmla="*/ 2057873 h 2323145"/>
              <a:gd name="connsiteX196" fmla="*/ 2512054 w 11269336"/>
              <a:gd name="connsiteY196" fmla="*/ 2031671 h 2323145"/>
              <a:gd name="connsiteX197" fmla="*/ 2506437 w 11269336"/>
              <a:gd name="connsiteY197" fmla="*/ 2030918 h 2323145"/>
              <a:gd name="connsiteX198" fmla="*/ 2491752 w 11269336"/>
              <a:gd name="connsiteY198" fmla="*/ 2033906 h 2323145"/>
              <a:gd name="connsiteX199" fmla="*/ 2486338 w 11269336"/>
              <a:gd name="connsiteY199" fmla="*/ 2035862 h 2323145"/>
              <a:gd name="connsiteX200" fmla="*/ 2478186 w 11269336"/>
              <a:gd name="connsiteY200" fmla="*/ 2036953 h 2323145"/>
              <a:gd name="connsiteX201" fmla="*/ 2477950 w 11269336"/>
              <a:gd name="connsiteY201" fmla="*/ 2036715 h 2323145"/>
              <a:gd name="connsiteX202" fmla="*/ 2470381 w 11269336"/>
              <a:gd name="connsiteY202" fmla="*/ 2038256 h 2323145"/>
              <a:gd name="connsiteX203" fmla="*/ 2433781 w 11269336"/>
              <a:gd name="connsiteY203" fmla="*/ 2049140 h 2323145"/>
              <a:gd name="connsiteX204" fmla="*/ 2381172 w 11269336"/>
              <a:gd name="connsiteY204" fmla="*/ 2030645 h 2323145"/>
              <a:gd name="connsiteX205" fmla="*/ 2360198 w 11269336"/>
              <a:gd name="connsiteY205" fmla="*/ 2029059 h 2323145"/>
              <a:gd name="connsiteX206" fmla="*/ 2348815 w 11269336"/>
              <a:gd name="connsiteY206" fmla="*/ 2026798 h 2323145"/>
              <a:gd name="connsiteX207" fmla="*/ 2347988 w 11269336"/>
              <a:gd name="connsiteY207" fmla="*/ 2025745 h 2323145"/>
              <a:gd name="connsiteX208" fmla="*/ 2312920 w 11269336"/>
              <a:gd name="connsiteY208" fmla="*/ 2036311 h 2323145"/>
              <a:gd name="connsiteX209" fmla="*/ 2307986 w 11269336"/>
              <a:gd name="connsiteY209" fmla="*/ 2035583 h 2323145"/>
              <a:gd name="connsiteX210" fmla="*/ 2285481 w 11269336"/>
              <a:gd name="connsiteY210" fmla="*/ 2045197 h 2323145"/>
              <a:gd name="connsiteX211" fmla="*/ 2273666 w 11269336"/>
              <a:gd name="connsiteY211" fmla="*/ 2048710 h 2323145"/>
              <a:gd name="connsiteX212" fmla="*/ 2270719 w 11269336"/>
              <a:gd name="connsiteY212" fmla="*/ 2052702 h 2323145"/>
              <a:gd name="connsiteX213" fmla="*/ 2253080 w 11269336"/>
              <a:gd name="connsiteY213" fmla="*/ 2056363 h 2323145"/>
              <a:gd name="connsiteX214" fmla="*/ 2250906 w 11269336"/>
              <a:gd name="connsiteY214" fmla="*/ 2055654 h 2323145"/>
              <a:gd name="connsiteX215" fmla="*/ 2236905 w 11269336"/>
              <a:gd name="connsiteY215" fmla="*/ 2062882 h 2323145"/>
              <a:gd name="connsiteX216" fmla="*/ 2225830 w 11269336"/>
              <a:gd name="connsiteY216" fmla="*/ 2074027 h 2323145"/>
              <a:gd name="connsiteX217" fmla="*/ 2073776 w 11269336"/>
              <a:gd name="connsiteY217" fmla="*/ 2089244 h 2323145"/>
              <a:gd name="connsiteX218" fmla="*/ 1948256 w 11269336"/>
              <a:gd name="connsiteY218" fmla="*/ 2146616 h 2323145"/>
              <a:gd name="connsiteX219" fmla="*/ 1865582 w 11269336"/>
              <a:gd name="connsiteY219" fmla="*/ 2153738 h 2323145"/>
              <a:gd name="connsiteX220" fmla="*/ 1835210 w 11269336"/>
              <a:gd name="connsiteY220" fmla="*/ 2134244 h 2323145"/>
              <a:gd name="connsiteX221" fmla="*/ 1632661 w 11269336"/>
              <a:gd name="connsiteY221" fmla="*/ 2173882 h 2323145"/>
              <a:gd name="connsiteX222" fmla="*/ 1579590 w 11269336"/>
              <a:gd name="connsiteY222" fmla="*/ 2173680 h 2323145"/>
              <a:gd name="connsiteX223" fmla="*/ 1535601 w 11269336"/>
              <a:gd name="connsiteY223" fmla="*/ 2194590 h 2323145"/>
              <a:gd name="connsiteX224" fmla="*/ 1515594 w 11269336"/>
              <a:gd name="connsiteY224" fmla="*/ 2189622 h 2323145"/>
              <a:gd name="connsiteX225" fmla="*/ 1512113 w 11269336"/>
              <a:gd name="connsiteY225" fmla="*/ 2188534 h 2323145"/>
              <a:gd name="connsiteX226" fmla="*/ 1498838 w 11269336"/>
              <a:gd name="connsiteY226" fmla="*/ 2189213 h 2323145"/>
              <a:gd name="connsiteX227" fmla="*/ 1494279 w 11269336"/>
              <a:gd name="connsiteY227" fmla="*/ 2183112 h 2323145"/>
              <a:gd name="connsiteX228" fmla="*/ 1473714 w 11269336"/>
              <a:gd name="connsiteY228" fmla="*/ 2179625 h 2323145"/>
              <a:gd name="connsiteX229" fmla="*/ 1449503 w 11269336"/>
              <a:gd name="connsiteY229" fmla="*/ 2182633 h 2323145"/>
              <a:gd name="connsiteX230" fmla="*/ 1266687 w 11269336"/>
              <a:gd name="connsiteY230" fmla="*/ 2212688 h 2323145"/>
              <a:gd name="connsiteX231" fmla="*/ 1239614 w 11269336"/>
              <a:gd name="connsiteY231" fmla="*/ 2209727 h 2323145"/>
              <a:gd name="connsiteX232" fmla="*/ 1202436 w 11269336"/>
              <a:gd name="connsiteY232" fmla="*/ 2209817 h 2323145"/>
              <a:gd name="connsiteX233" fmla="*/ 1136097 w 11269336"/>
              <a:gd name="connsiteY233" fmla="*/ 2205112 h 2323145"/>
              <a:gd name="connsiteX234" fmla="*/ 988232 w 11269336"/>
              <a:gd name="connsiteY234" fmla="*/ 2235635 h 2323145"/>
              <a:gd name="connsiteX235" fmla="*/ 981959 w 11269336"/>
              <a:gd name="connsiteY235" fmla="*/ 2231607 h 2323145"/>
              <a:gd name="connsiteX236" fmla="*/ 938600 w 11269336"/>
              <a:gd name="connsiteY236" fmla="*/ 2238113 h 2323145"/>
              <a:gd name="connsiteX237" fmla="*/ 791788 w 11269336"/>
              <a:gd name="connsiteY237" fmla="*/ 2293224 h 2323145"/>
              <a:gd name="connsiteX238" fmla="*/ 706914 w 11269336"/>
              <a:gd name="connsiteY238" fmla="*/ 2305046 h 2323145"/>
              <a:gd name="connsiteX239" fmla="*/ 675971 w 11269336"/>
              <a:gd name="connsiteY239" fmla="*/ 2304030 h 2323145"/>
              <a:gd name="connsiteX240" fmla="*/ 624180 w 11269336"/>
              <a:gd name="connsiteY240" fmla="*/ 2302650 h 2323145"/>
              <a:gd name="connsiteX241" fmla="*/ 583453 w 11269336"/>
              <a:gd name="connsiteY241" fmla="*/ 2288788 h 2323145"/>
              <a:gd name="connsiteX242" fmla="*/ 540946 w 11269336"/>
              <a:gd name="connsiteY242" fmla="*/ 2292721 h 2323145"/>
              <a:gd name="connsiteX243" fmla="*/ 533680 w 11269336"/>
              <a:gd name="connsiteY243" fmla="*/ 2310233 h 2323145"/>
              <a:gd name="connsiteX244" fmla="*/ 487366 w 11269336"/>
              <a:gd name="connsiteY244" fmla="*/ 2309053 h 2323145"/>
              <a:gd name="connsiteX245" fmla="*/ 416820 w 11269336"/>
              <a:gd name="connsiteY245" fmla="*/ 2305443 h 2323145"/>
              <a:gd name="connsiteX246" fmla="*/ 376805 w 11269336"/>
              <a:gd name="connsiteY246" fmla="*/ 2307647 h 2323145"/>
              <a:gd name="connsiteX247" fmla="*/ 266777 w 11269336"/>
              <a:gd name="connsiteY247" fmla="*/ 2309012 h 2323145"/>
              <a:gd name="connsiteX248" fmla="*/ 156013 w 11269336"/>
              <a:gd name="connsiteY248" fmla="*/ 2306832 h 2323145"/>
              <a:gd name="connsiteX249" fmla="*/ 87258 w 11269336"/>
              <a:gd name="connsiteY249" fmla="*/ 2285511 h 2323145"/>
              <a:gd name="connsiteX250" fmla="*/ 23798 w 11269336"/>
              <a:gd name="connsiteY250" fmla="*/ 2281822 h 2323145"/>
              <a:gd name="connsiteX251" fmla="*/ 0 w 11269336"/>
              <a:gd name="connsiteY251" fmla="*/ 2285369 h 2323145"/>
              <a:gd name="connsiteX252" fmla="*/ 0 w 11269336"/>
              <a:gd name="connsiteY25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405765 w 11269336"/>
              <a:gd name="connsiteY141" fmla="*/ 2199902 h 2323145"/>
              <a:gd name="connsiteX142" fmla="*/ 4401354 w 11269336"/>
              <a:gd name="connsiteY142" fmla="*/ 2194745 h 2323145"/>
              <a:gd name="connsiteX143" fmla="*/ 4366646 w 11269336"/>
              <a:gd name="connsiteY143" fmla="*/ 2198564 h 2323145"/>
              <a:gd name="connsiteX144" fmla="*/ 4354009 w 11269336"/>
              <a:gd name="connsiteY144" fmla="*/ 2204984 h 2323145"/>
              <a:gd name="connsiteX145" fmla="*/ 4348284 w 11269336"/>
              <a:gd name="connsiteY145" fmla="*/ 2205270 h 2323145"/>
              <a:gd name="connsiteX146" fmla="*/ 4333906 w 11269336"/>
              <a:gd name="connsiteY146" fmla="*/ 2205251 h 2323145"/>
              <a:gd name="connsiteX147" fmla="*/ 4308819 w 11269336"/>
              <a:gd name="connsiteY147" fmla="*/ 2203822 h 2323145"/>
              <a:gd name="connsiteX148" fmla="*/ 4301210 w 11269336"/>
              <a:gd name="connsiteY148" fmla="*/ 2204456 h 2323145"/>
              <a:gd name="connsiteX149" fmla="*/ 4283095 w 11269336"/>
              <a:gd name="connsiteY149" fmla="*/ 2198177 h 2323145"/>
              <a:gd name="connsiteX150" fmla="*/ 4250119 w 11269336"/>
              <a:gd name="connsiteY150" fmla="*/ 2196342 h 2323145"/>
              <a:gd name="connsiteX151" fmla="*/ 4189203 w 11269336"/>
              <a:gd name="connsiteY151" fmla="*/ 2178994 h 2323145"/>
              <a:gd name="connsiteX152" fmla="*/ 4154035 w 11269336"/>
              <a:gd name="connsiteY152" fmla="*/ 2171950 h 2323145"/>
              <a:gd name="connsiteX153" fmla="*/ 4129569 w 11269336"/>
              <a:gd name="connsiteY153" fmla="*/ 2163850 h 2323145"/>
              <a:gd name="connsiteX154" fmla="*/ 4061250 w 11269336"/>
              <a:gd name="connsiteY154" fmla="*/ 2159236 h 2323145"/>
              <a:gd name="connsiteX155" fmla="*/ 3945480 w 11269336"/>
              <a:gd name="connsiteY155" fmla="*/ 2158279 h 2323145"/>
              <a:gd name="connsiteX156" fmla="*/ 3921468 w 11269336"/>
              <a:gd name="connsiteY156" fmla="*/ 2156588 h 2323145"/>
              <a:gd name="connsiteX157" fmla="*/ 3903348 w 11269336"/>
              <a:gd name="connsiteY157" fmla="*/ 2149220 h 2323145"/>
              <a:gd name="connsiteX158" fmla="*/ 3901342 w 11269336"/>
              <a:gd name="connsiteY158" fmla="*/ 2142355 h 2323145"/>
              <a:gd name="connsiteX159" fmla="*/ 3888539 w 11269336"/>
              <a:gd name="connsiteY159" fmla="*/ 2140476 h 2323145"/>
              <a:gd name="connsiteX160" fmla="*/ 3885662 w 11269336"/>
              <a:gd name="connsiteY160" fmla="*/ 2138740 h 2323145"/>
              <a:gd name="connsiteX161" fmla="*/ 3868627 w 11269336"/>
              <a:gd name="connsiteY161" fmla="*/ 2130023 h 2323145"/>
              <a:gd name="connsiteX162" fmla="*/ 3819177 w 11269336"/>
              <a:gd name="connsiteY162" fmla="*/ 2142111 h 2323145"/>
              <a:gd name="connsiteX163" fmla="*/ 3769100 w 11269336"/>
              <a:gd name="connsiteY163" fmla="*/ 2131731 h 2323145"/>
              <a:gd name="connsiteX164" fmla="*/ 3562752 w 11269336"/>
              <a:gd name="connsiteY164" fmla="*/ 2131785 h 2323145"/>
              <a:gd name="connsiteX165" fmla="*/ 3541402 w 11269336"/>
              <a:gd name="connsiteY165" fmla="*/ 2106821 h 2323145"/>
              <a:gd name="connsiteX166" fmla="*/ 3365341 w 11269336"/>
              <a:gd name="connsiteY166" fmla="*/ 2077638 h 2323145"/>
              <a:gd name="connsiteX167" fmla="*/ 3170922 w 11269336"/>
              <a:gd name="connsiteY167" fmla="*/ 2115957 h 2323145"/>
              <a:gd name="connsiteX168" fmla="*/ 3156256 w 11269336"/>
              <a:gd name="connsiteY168" fmla="*/ 2124773 h 2323145"/>
              <a:gd name="connsiteX169" fmla="*/ 3140298 w 11269336"/>
              <a:gd name="connsiteY169" fmla="*/ 2129182 h 2323145"/>
              <a:gd name="connsiteX170" fmla="*/ 3138514 w 11269336"/>
              <a:gd name="connsiteY170" fmla="*/ 2128069 h 2323145"/>
              <a:gd name="connsiteX171" fmla="*/ 3120467 w 11269336"/>
              <a:gd name="connsiteY171" fmla="*/ 2128281 h 2323145"/>
              <a:gd name="connsiteX172" fmla="*/ 3116175 w 11269336"/>
              <a:gd name="connsiteY172" fmla="*/ 2131633 h 2323145"/>
              <a:gd name="connsiteX173" fmla="*/ 3103685 w 11269336"/>
              <a:gd name="connsiteY173" fmla="*/ 2132814 h 2323145"/>
              <a:gd name="connsiteX174" fmla="*/ 3078794 w 11269336"/>
              <a:gd name="connsiteY174" fmla="*/ 2137935 h 2323145"/>
              <a:gd name="connsiteX175" fmla="*/ 3074407 w 11269336"/>
              <a:gd name="connsiteY175" fmla="*/ 2136274 h 2323145"/>
              <a:gd name="connsiteX176" fmla="*/ 3037285 w 11269336"/>
              <a:gd name="connsiteY176" fmla="*/ 2139919 h 2323145"/>
              <a:gd name="connsiteX177" fmla="*/ 3036901 w 11269336"/>
              <a:gd name="connsiteY177" fmla="*/ 2138726 h 2323145"/>
              <a:gd name="connsiteX178" fmla="*/ 3026996 w 11269336"/>
              <a:gd name="connsiteY178" fmla="*/ 2134322 h 2323145"/>
              <a:gd name="connsiteX179" fmla="*/ 3007772 w 11269336"/>
              <a:gd name="connsiteY179" fmla="*/ 2128742 h 2323145"/>
              <a:gd name="connsiteX180" fmla="*/ 2965030 w 11269336"/>
              <a:gd name="connsiteY180" fmla="*/ 2100494 h 2323145"/>
              <a:gd name="connsiteX181" fmla="*/ 2926342 w 11269336"/>
              <a:gd name="connsiteY181" fmla="*/ 2104155 h 2323145"/>
              <a:gd name="connsiteX182" fmla="*/ 2918608 w 11269336"/>
              <a:gd name="connsiteY182" fmla="*/ 2104215 h 2323145"/>
              <a:gd name="connsiteX183" fmla="*/ 2918475 w 11269336"/>
              <a:gd name="connsiteY183" fmla="*/ 2103937 h 2323145"/>
              <a:gd name="connsiteX184" fmla="*/ 2910360 w 11269336"/>
              <a:gd name="connsiteY184" fmla="*/ 2103444 h 2323145"/>
              <a:gd name="connsiteX185" fmla="*/ 2904507 w 11269336"/>
              <a:gd name="connsiteY185" fmla="*/ 2104326 h 2323145"/>
              <a:gd name="connsiteX186" fmla="*/ 2889503 w 11269336"/>
              <a:gd name="connsiteY186" fmla="*/ 2104443 h 2323145"/>
              <a:gd name="connsiteX187" fmla="*/ 2884480 w 11269336"/>
              <a:gd name="connsiteY187" fmla="*/ 2102626 h 2323145"/>
              <a:gd name="connsiteX188" fmla="*/ 2882689 w 11269336"/>
              <a:gd name="connsiteY188" fmla="*/ 2099228 h 2323145"/>
              <a:gd name="connsiteX189" fmla="*/ 2881291 w 11269336"/>
              <a:gd name="connsiteY189" fmla="*/ 2099618 h 2323145"/>
              <a:gd name="connsiteX190" fmla="*/ 2853979 w 11269336"/>
              <a:gd name="connsiteY190" fmla="*/ 2090388 h 2323145"/>
              <a:gd name="connsiteX191" fmla="*/ 2791790 w 11269336"/>
              <a:gd name="connsiteY191" fmla="*/ 2080332 h 2323145"/>
              <a:gd name="connsiteX192" fmla="*/ 2755844 w 11269336"/>
              <a:gd name="connsiteY192" fmla="*/ 2078874 h 2323145"/>
              <a:gd name="connsiteX193" fmla="*/ 2657742 w 11269336"/>
              <a:gd name="connsiteY193" fmla="*/ 2070179 h 2323145"/>
              <a:gd name="connsiteX194" fmla="*/ 2559549 w 11269336"/>
              <a:gd name="connsiteY194" fmla="*/ 2057873 h 2323145"/>
              <a:gd name="connsiteX195" fmla="*/ 2512054 w 11269336"/>
              <a:gd name="connsiteY195" fmla="*/ 2031671 h 2323145"/>
              <a:gd name="connsiteX196" fmla="*/ 2506437 w 11269336"/>
              <a:gd name="connsiteY196" fmla="*/ 2030918 h 2323145"/>
              <a:gd name="connsiteX197" fmla="*/ 2491752 w 11269336"/>
              <a:gd name="connsiteY197" fmla="*/ 2033906 h 2323145"/>
              <a:gd name="connsiteX198" fmla="*/ 2486338 w 11269336"/>
              <a:gd name="connsiteY198" fmla="*/ 2035862 h 2323145"/>
              <a:gd name="connsiteX199" fmla="*/ 2478186 w 11269336"/>
              <a:gd name="connsiteY199" fmla="*/ 2036953 h 2323145"/>
              <a:gd name="connsiteX200" fmla="*/ 2477950 w 11269336"/>
              <a:gd name="connsiteY200" fmla="*/ 2036715 h 2323145"/>
              <a:gd name="connsiteX201" fmla="*/ 2470381 w 11269336"/>
              <a:gd name="connsiteY201" fmla="*/ 2038256 h 2323145"/>
              <a:gd name="connsiteX202" fmla="*/ 2433781 w 11269336"/>
              <a:gd name="connsiteY202" fmla="*/ 2049140 h 2323145"/>
              <a:gd name="connsiteX203" fmla="*/ 2381172 w 11269336"/>
              <a:gd name="connsiteY203" fmla="*/ 2030645 h 2323145"/>
              <a:gd name="connsiteX204" fmla="*/ 2360198 w 11269336"/>
              <a:gd name="connsiteY204" fmla="*/ 2029059 h 2323145"/>
              <a:gd name="connsiteX205" fmla="*/ 2348815 w 11269336"/>
              <a:gd name="connsiteY205" fmla="*/ 2026798 h 2323145"/>
              <a:gd name="connsiteX206" fmla="*/ 2347988 w 11269336"/>
              <a:gd name="connsiteY206" fmla="*/ 2025745 h 2323145"/>
              <a:gd name="connsiteX207" fmla="*/ 2312920 w 11269336"/>
              <a:gd name="connsiteY207" fmla="*/ 2036311 h 2323145"/>
              <a:gd name="connsiteX208" fmla="*/ 2307986 w 11269336"/>
              <a:gd name="connsiteY208" fmla="*/ 2035583 h 2323145"/>
              <a:gd name="connsiteX209" fmla="*/ 2285481 w 11269336"/>
              <a:gd name="connsiteY209" fmla="*/ 2045197 h 2323145"/>
              <a:gd name="connsiteX210" fmla="*/ 2273666 w 11269336"/>
              <a:gd name="connsiteY210" fmla="*/ 2048710 h 2323145"/>
              <a:gd name="connsiteX211" fmla="*/ 2270719 w 11269336"/>
              <a:gd name="connsiteY211" fmla="*/ 2052702 h 2323145"/>
              <a:gd name="connsiteX212" fmla="*/ 2253080 w 11269336"/>
              <a:gd name="connsiteY212" fmla="*/ 2056363 h 2323145"/>
              <a:gd name="connsiteX213" fmla="*/ 2250906 w 11269336"/>
              <a:gd name="connsiteY213" fmla="*/ 2055654 h 2323145"/>
              <a:gd name="connsiteX214" fmla="*/ 2236905 w 11269336"/>
              <a:gd name="connsiteY214" fmla="*/ 2062882 h 2323145"/>
              <a:gd name="connsiteX215" fmla="*/ 2225830 w 11269336"/>
              <a:gd name="connsiteY215" fmla="*/ 2074027 h 2323145"/>
              <a:gd name="connsiteX216" fmla="*/ 2073776 w 11269336"/>
              <a:gd name="connsiteY216" fmla="*/ 2089244 h 2323145"/>
              <a:gd name="connsiteX217" fmla="*/ 1948256 w 11269336"/>
              <a:gd name="connsiteY217" fmla="*/ 2146616 h 2323145"/>
              <a:gd name="connsiteX218" fmla="*/ 1865582 w 11269336"/>
              <a:gd name="connsiteY218" fmla="*/ 2153738 h 2323145"/>
              <a:gd name="connsiteX219" fmla="*/ 1835210 w 11269336"/>
              <a:gd name="connsiteY219" fmla="*/ 2134244 h 2323145"/>
              <a:gd name="connsiteX220" fmla="*/ 1632661 w 11269336"/>
              <a:gd name="connsiteY220" fmla="*/ 2173882 h 2323145"/>
              <a:gd name="connsiteX221" fmla="*/ 1579590 w 11269336"/>
              <a:gd name="connsiteY221" fmla="*/ 2173680 h 2323145"/>
              <a:gd name="connsiteX222" fmla="*/ 1535601 w 11269336"/>
              <a:gd name="connsiteY222" fmla="*/ 2194590 h 2323145"/>
              <a:gd name="connsiteX223" fmla="*/ 1515594 w 11269336"/>
              <a:gd name="connsiteY223" fmla="*/ 2189622 h 2323145"/>
              <a:gd name="connsiteX224" fmla="*/ 1512113 w 11269336"/>
              <a:gd name="connsiteY224" fmla="*/ 2188534 h 2323145"/>
              <a:gd name="connsiteX225" fmla="*/ 1498838 w 11269336"/>
              <a:gd name="connsiteY225" fmla="*/ 2189213 h 2323145"/>
              <a:gd name="connsiteX226" fmla="*/ 1494279 w 11269336"/>
              <a:gd name="connsiteY226" fmla="*/ 2183112 h 2323145"/>
              <a:gd name="connsiteX227" fmla="*/ 1473714 w 11269336"/>
              <a:gd name="connsiteY227" fmla="*/ 2179625 h 2323145"/>
              <a:gd name="connsiteX228" fmla="*/ 1449503 w 11269336"/>
              <a:gd name="connsiteY228" fmla="*/ 2182633 h 2323145"/>
              <a:gd name="connsiteX229" fmla="*/ 1266687 w 11269336"/>
              <a:gd name="connsiteY229" fmla="*/ 2212688 h 2323145"/>
              <a:gd name="connsiteX230" fmla="*/ 1239614 w 11269336"/>
              <a:gd name="connsiteY230" fmla="*/ 2209727 h 2323145"/>
              <a:gd name="connsiteX231" fmla="*/ 1202436 w 11269336"/>
              <a:gd name="connsiteY231" fmla="*/ 2209817 h 2323145"/>
              <a:gd name="connsiteX232" fmla="*/ 1136097 w 11269336"/>
              <a:gd name="connsiteY232" fmla="*/ 2205112 h 2323145"/>
              <a:gd name="connsiteX233" fmla="*/ 988232 w 11269336"/>
              <a:gd name="connsiteY233" fmla="*/ 2235635 h 2323145"/>
              <a:gd name="connsiteX234" fmla="*/ 981959 w 11269336"/>
              <a:gd name="connsiteY234" fmla="*/ 2231607 h 2323145"/>
              <a:gd name="connsiteX235" fmla="*/ 938600 w 11269336"/>
              <a:gd name="connsiteY235" fmla="*/ 2238113 h 2323145"/>
              <a:gd name="connsiteX236" fmla="*/ 791788 w 11269336"/>
              <a:gd name="connsiteY236" fmla="*/ 2293224 h 2323145"/>
              <a:gd name="connsiteX237" fmla="*/ 706914 w 11269336"/>
              <a:gd name="connsiteY237" fmla="*/ 2305046 h 2323145"/>
              <a:gd name="connsiteX238" fmla="*/ 675971 w 11269336"/>
              <a:gd name="connsiteY238" fmla="*/ 2304030 h 2323145"/>
              <a:gd name="connsiteX239" fmla="*/ 624180 w 11269336"/>
              <a:gd name="connsiteY239" fmla="*/ 2302650 h 2323145"/>
              <a:gd name="connsiteX240" fmla="*/ 583453 w 11269336"/>
              <a:gd name="connsiteY240" fmla="*/ 2288788 h 2323145"/>
              <a:gd name="connsiteX241" fmla="*/ 540946 w 11269336"/>
              <a:gd name="connsiteY241" fmla="*/ 2292721 h 2323145"/>
              <a:gd name="connsiteX242" fmla="*/ 533680 w 11269336"/>
              <a:gd name="connsiteY242" fmla="*/ 2310233 h 2323145"/>
              <a:gd name="connsiteX243" fmla="*/ 487366 w 11269336"/>
              <a:gd name="connsiteY243" fmla="*/ 2309053 h 2323145"/>
              <a:gd name="connsiteX244" fmla="*/ 416820 w 11269336"/>
              <a:gd name="connsiteY244" fmla="*/ 2305443 h 2323145"/>
              <a:gd name="connsiteX245" fmla="*/ 376805 w 11269336"/>
              <a:gd name="connsiteY245" fmla="*/ 2307647 h 2323145"/>
              <a:gd name="connsiteX246" fmla="*/ 266777 w 11269336"/>
              <a:gd name="connsiteY246" fmla="*/ 2309012 h 2323145"/>
              <a:gd name="connsiteX247" fmla="*/ 156013 w 11269336"/>
              <a:gd name="connsiteY247" fmla="*/ 2306832 h 2323145"/>
              <a:gd name="connsiteX248" fmla="*/ 87258 w 11269336"/>
              <a:gd name="connsiteY248" fmla="*/ 2285511 h 2323145"/>
              <a:gd name="connsiteX249" fmla="*/ 23798 w 11269336"/>
              <a:gd name="connsiteY249" fmla="*/ 2281822 h 2323145"/>
              <a:gd name="connsiteX250" fmla="*/ 0 w 11269336"/>
              <a:gd name="connsiteY250" fmla="*/ 2285369 h 2323145"/>
              <a:gd name="connsiteX251" fmla="*/ 0 w 11269336"/>
              <a:gd name="connsiteY251" fmla="*/ 0 h 2323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Lst>
            <a:rect l="l" t="t" r="r" b="b"/>
            <a:pathLst>
              <a:path w="11269336" h="2323145">
                <a:moveTo>
                  <a:pt x="0" y="0"/>
                </a:moveTo>
                <a:lnTo>
                  <a:pt x="11269336" y="0"/>
                </a:lnTo>
                <a:lnTo>
                  <a:pt x="11268645" y="511"/>
                </a:lnTo>
                <a:cubicBezTo>
                  <a:pt x="11257520" y="14091"/>
                  <a:pt x="11248967" y="32073"/>
                  <a:pt x="11230739" y="37096"/>
                </a:cubicBezTo>
                <a:cubicBezTo>
                  <a:pt x="11194283" y="47141"/>
                  <a:pt x="11124351" y="55013"/>
                  <a:pt x="11082485" y="78590"/>
                </a:cubicBezTo>
                <a:cubicBezTo>
                  <a:pt x="11064655" y="69818"/>
                  <a:pt x="11049588" y="97621"/>
                  <a:pt x="11031776" y="79197"/>
                </a:cubicBezTo>
                <a:cubicBezTo>
                  <a:pt x="11016683" y="85023"/>
                  <a:pt x="11009945" y="92832"/>
                  <a:pt x="10995894" y="83459"/>
                </a:cubicBezTo>
                <a:cubicBezTo>
                  <a:pt x="10971843" y="134740"/>
                  <a:pt x="10888992" y="106042"/>
                  <a:pt x="10861177" y="147419"/>
                </a:cubicBezTo>
                <a:cubicBezTo>
                  <a:pt x="10850370" y="129415"/>
                  <a:pt x="10807086" y="138624"/>
                  <a:pt x="10782732" y="135645"/>
                </a:cubicBezTo>
                <a:cubicBezTo>
                  <a:pt x="10869014" y="196205"/>
                  <a:pt x="10693356" y="147304"/>
                  <a:pt x="10660773" y="179312"/>
                </a:cubicBezTo>
                <a:cubicBezTo>
                  <a:pt x="10667385" y="121467"/>
                  <a:pt x="10595265" y="182241"/>
                  <a:pt x="10564442" y="160738"/>
                </a:cubicBezTo>
                <a:cubicBezTo>
                  <a:pt x="10544419" y="190949"/>
                  <a:pt x="10518436" y="167191"/>
                  <a:pt x="10490200" y="183533"/>
                </a:cubicBezTo>
                <a:cubicBezTo>
                  <a:pt x="10423905" y="202688"/>
                  <a:pt x="10362764" y="244779"/>
                  <a:pt x="10271351" y="243104"/>
                </a:cubicBezTo>
                <a:cubicBezTo>
                  <a:pt x="10247818" y="329775"/>
                  <a:pt x="10135674" y="303068"/>
                  <a:pt x="10061033" y="364937"/>
                </a:cubicBezTo>
                <a:cubicBezTo>
                  <a:pt x="10014289" y="383940"/>
                  <a:pt x="9930032" y="360289"/>
                  <a:pt x="9921770" y="406154"/>
                </a:cubicBezTo>
                <a:cubicBezTo>
                  <a:pt x="9894276" y="384665"/>
                  <a:pt x="9881945" y="430851"/>
                  <a:pt x="9858388" y="439489"/>
                </a:cubicBezTo>
                <a:cubicBezTo>
                  <a:pt x="9835642" y="426888"/>
                  <a:pt x="9828901" y="443125"/>
                  <a:pt x="9811914" y="449865"/>
                </a:cubicBezTo>
                <a:cubicBezTo>
                  <a:pt x="9801869" y="441287"/>
                  <a:pt x="9787055" y="444835"/>
                  <a:pt x="9784394" y="457816"/>
                </a:cubicBezTo>
                <a:cubicBezTo>
                  <a:pt x="9797169" y="483924"/>
                  <a:pt x="9656844" y="450179"/>
                  <a:pt x="9656836" y="469967"/>
                </a:cubicBezTo>
                <a:cubicBezTo>
                  <a:pt x="9589537" y="485301"/>
                  <a:pt x="9662097" y="527310"/>
                  <a:pt x="9561575" y="559978"/>
                </a:cubicBezTo>
                <a:cubicBezTo>
                  <a:pt x="9479149" y="599104"/>
                  <a:pt x="9215234" y="670585"/>
                  <a:pt x="9162278" y="704724"/>
                </a:cubicBezTo>
                <a:cubicBezTo>
                  <a:pt x="9173017" y="730567"/>
                  <a:pt x="9063215" y="727685"/>
                  <a:pt x="9062863" y="754656"/>
                </a:cubicBezTo>
                <a:cubicBezTo>
                  <a:pt x="9021608" y="774940"/>
                  <a:pt x="8924639" y="816390"/>
                  <a:pt x="8914746" y="826428"/>
                </a:cubicBezTo>
                <a:lnTo>
                  <a:pt x="8917778" y="835198"/>
                </a:lnTo>
                <a:lnTo>
                  <a:pt x="8905560" y="838358"/>
                </a:lnTo>
                <a:lnTo>
                  <a:pt x="8897564" y="834287"/>
                </a:lnTo>
                <a:lnTo>
                  <a:pt x="8878040" y="844150"/>
                </a:lnTo>
                <a:cubicBezTo>
                  <a:pt x="8861112" y="848992"/>
                  <a:pt x="8812843" y="856499"/>
                  <a:pt x="8795998" y="863337"/>
                </a:cubicBezTo>
                <a:cubicBezTo>
                  <a:pt x="8792888" y="873975"/>
                  <a:pt x="8786153" y="880792"/>
                  <a:pt x="8776970" y="885177"/>
                </a:cubicBezTo>
                <a:lnTo>
                  <a:pt x="8755719" y="889754"/>
                </a:lnTo>
                <a:lnTo>
                  <a:pt x="8743257" y="904723"/>
                </a:lnTo>
                <a:cubicBezTo>
                  <a:pt x="8737642" y="908108"/>
                  <a:pt x="8730651" y="908759"/>
                  <a:pt x="8721366" y="904711"/>
                </a:cubicBezTo>
                <a:cubicBezTo>
                  <a:pt x="8711895" y="915873"/>
                  <a:pt x="8676250" y="900745"/>
                  <a:pt x="8678353" y="926318"/>
                </a:cubicBezTo>
                <a:cubicBezTo>
                  <a:pt x="8658506" y="928813"/>
                  <a:pt x="8647569" y="933735"/>
                  <a:pt x="8636849" y="937900"/>
                </a:cubicBezTo>
                <a:lnTo>
                  <a:pt x="8620213" y="943068"/>
                </a:lnTo>
                <a:lnTo>
                  <a:pt x="8612581" y="952695"/>
                </a:lnTo>
                <a:cubicBezTo>
                  <a:pt x="8605836" y="959769"/>
                  <a:pt x="8598255" y="964412"/>
                  <a:pt x="8589038" y="963892"/>
                </a:cubicBezTo>
                <a:lnTo>
                  <a:pt x="8579950" y="960899"/>
                </a:lnTo>
                <a:cubicBezTo>
                  <a:pt x="8579740" y="962476"/>
                  <a:pt x="8579529" y="964053"/>
                  <a:pt x="8579319" y="965630"/>
                </a:cubicBezTo>
                <a:cubicBezTo>
                  <a:pt x="8579138" y="972972"/>
                  <a:pt x="8576531" y="980010"/>
                  <a:pt x="8547429" y="984506"/>
                </a:cubicBezTo>
                <a:cubicBezTo>
                  <a:pt x="8529238" y="1001725"/>
                  <a:pt x="8505565" y="1015840"/>
                  <a:pt x="8478704" y="1025490"/>
                </a:cubicBezTo>
                <a:cubicBezTo>
                  <a:pt x="8473109" y="1019545"/>
                  <a:pt x="8465819" y="1032194"/>
                  <a:pt x="8461421" y="1035512"/>
                </a:cubicBezTo>
                <a:cubicBezTo>
                  <a:pt x="8459739" y="1031087"/>
                  <a:pt x="8447663" y="1032074"/>
                  <a:pt x="8445003" y="1036851"/>
                </a:cubicBezTo>
                <a:cubicBezTo>
                  <a:pt x="8366593" y="1075951"/>
                  <a:pt x="8398773" y="1021402"/>
                  <a:pt x="8357350" y="1060213"/>
                </a:cubicBezTo>
                <a:cubicBezTo>
                  <a:pt x="8349366" y="1063843"/>
                  <a:pt x="8342208" y="1063367"/>
                  <a:pt x="8335565" y="1061151"/>
                </a:cubicBezTo>
                <a:lnTo>
                  <a:pt x="8325267" y="1055919"/>
                </a:lnTo>
                <a:lnTo>
                  <a:pt x="8293586" y="1076144"/>
                </a:lnTo>
                <a:cubicBezTo>
                  <a:pt x="8277595" y="1084193"/>
                  <a:pt x="8260401" y="1090863"/>
                  <a:pt x="8242405" y="1095960"/>
                </a:cubicBezTo>
                <a:cubicBezTo>
                  <a:pt x="8226373" y="1101227"/>
                  <a:pt x="8224213" y="1102052"/>
                  <a:pt x="8197391" y="1107746"/>
                </a:cubicBezTo>
                <a:cubicBezTo>
                  <a:pt x="8090266" y="1152133"/>
                  <a:pt x="8141491" y="1082372"/>
                  <a:pt x="8081474" y="1130125"/>
                </a:cubicBezTo>
                <a:cubicBezTo>
                  <a:pt x="8070634" y="1134173"/>
                  <a:pt x="8061619" y="1132810"/>
                  <a:pt x="8053585" y="1129169"/>
                </a:cubicBezTo>
                <a:lnTo>
                  <a:pt x="8038422" y="1119092"/>
                </a:lnTo>
                <a:lnTo>
                  <a:pt x="8029450" y="1125592"/>
                </a:lnTo>
                <a:cubicBezTo>
                  <a:pt x="7992226" y="1133484"/>
                  <a:pt x="7978616" y="1122765"/>
                  <a:pt x="7959552" y="1140188"/>
                </a:cubicBezTo>
                <a:cubicBezTo>
                  <a:pt x="7922008" y="1119572"/>
                  <a:pt x="7937737" y="1141786"/>
                  <a:pt x="7914188" y="1150862"/>
                </a:cubicBezTo>
                <a:cubicBezTo>
                  <a:pt x="7896037" y="1160155"/>
                  <a:pt x="7933463" y="1163411"/>
                  <a:pt x="7914918" y="1168758"/>
                </a:cubicBezTo>
                <a:cubicBezTo>
                  <a:pt x="7893102" y="1165887"/>
                  <a:pt x="7898453" y="1187420"/>
                  <a:pt x="7875510" y="1183153"/>
                </a:cubicBezTo>
                <a:cubicBezTo>
                  <a:pt x="7877354" y="1165743"/>
                  <a:pt x="7834286" y="1194789"/>
                  <a:pt x="7829932" y="1180782"/>
                </a:cubicBezTo>
                <a:cubicBezTo>
                  <a:pt x="7816047" y="1204874"/>
                  <a:pt x="7801901" y="1181513"/>
                  <a:pt x="7779182" y="1192665"/>
                </a:cubicBezTo>
                <a:cubicBezTo>
                  <a:pt x="7769446" y="1202686"/>
                  <a:pt x="7761564" y="1205661"/>
                  <a:pt x="7748774" y="1199586"/>
                </a:cubicBezTo>
                <a:cubicBezTo>
                  <a:pt x="7704339" y="1247771"/>
                  <a:pt x="7717626" y="1207638"/>
                  <a:pt x="7671846" y="1231966"/>
                </a:cubicBezTo>
                <a:cubicBezTo>
                  <a:pt x="7632956" y="1255682"/>
                  <a:pt x="7587383" y="1275180"/>
                  <a:pt x="7554146" y="1319748"/>
                </a:cubicBezTo>
                <a:cubicBezTo>
                  <a:pt x="7548775" y="1331557"/>
                  <a:pt x="7531272" y="1339155"/>
                  <a:pt x="7515052" y="1336718"/>
                </a:cubicBezTo>
                <a:cubicBezTo>
                  <a:pt x="7512260" y="1336298"/>
                  <a:pt x="7509613" y="1335590"/>
                  <a:pt x="7507193" y="1334617"/>
                </a:cubicBezTo>
                <a:cubicBezTo>
                  <a:pt x="7488273" y="1365207"/>
                  <a:pt x="7468925" y="1356298"/>
                  <a:pt x="7461694" y="1375866"/>
                </a:cubicBezTo>
                <a:cubicBezTo>
                  <a:pt x="7422434" y="1391917"/>
                  <a:pt x="7384603" y="1382819"/>
                  <a:pt x="7377571" y="1400128"/>
                </a:cubicBezTo>
                <a:cubicBezTo>
                  <a:pt x="7356236" y="1403926"/>
                  <a:pt x="7322509" y="1393138"/>
                  <a:pt x="7311261" y="1412652"/>
                </a:cubicBezTo>
                <a:cubicBezTo>
                  <a:pt x="7305349" y="1400071"/>
                  <a:pt x="7289966" y="1428039"/>
                  <a:pt x="7275307" y="1422171"/>
                </a:cubicBezTo>
                <a:cubicBezTo>
                  <a:pt x="7264529" y="1416601"/>
                  <a:pt x="7257348" y="1423786"/>
                  <a:pt x="7247783" y="1426330"/>
                </a:cubicBezTo>
                <a:cubicBezTo>
                  <a:pt x="7233839" y="1423056"/>
                  <a:pt x="7194363" y="1442037"/>
                  <a:pt x="7185047" y="1451812"/>
                </a:cubicBezTo>
                <a:cubicBezTo>
                  <a:pt x="7164447" y="1483396"/>
                  <a:pt x="7101577" y="1475742"/>
                  <a:pt x="7084117" y="1500281"/>
                </a:cubicBezTo>
                <a:cubicBezTo>
                  <a:pt x="7076899" y="1504821"/>
                  <a:pt x="7069494" y="1507565"/>
                  <a:pt x="7062011" y="1509183"/>
                </a:cubicBezTo>
                <a:lnTo>
                  <a:pt x="7040555" y="1511207"/>
                </a:lnTo>
                <a:lnTo>
                  <a:pt x="7033438" y="1506772"/>
                </a:lnTo>
                <a:lnTo>
                  <a:pt x="7020886" y="1510764"/>
                </a:lnTo>
                <a:lnTo>
                  <a:pt x="7017033" y="1510650"/>
                </a:lnTo>
                <a:lnTo>
                  <a:pt x="6995460" y="1511173"/>
                </a:lnTo>
                <a:cubicBezTo>
                  <a:pt x="7010208" y="1537643"/>
                  <a:pt x="6938512" y="1522467"/>
                  <a:pt x="6962144" y="1541508"/>
                </a:cubicBezTo>
                <a:cubicBezTo>
                  <a:pt x="6926351" y="1550586"/>
                  <a:pt x="6958236" y="1566326"/>
                  <a:pt x="6910674" y="1554793"/>
                </a:cubicBezTo>
                <a:cubicBezTo>
                  <a:pt x="6859225" y="1589274"/>
                  <a:pt x="6769015" y="1598548"/>
                  <a:pt x="6732152" y="1642538"/>
                </a:cubicBezTo>
                <a:cubicBezTo>
                  <a:pt x="6734901" y="1628031"/>
                  <a:pt x="6709146" y="1622413"/>
                  <a:pt x="6694106" y="1632377"/>
                </a:cubicBezTo>
                <a:cubicBezTo>
                  <a:pt x="6702628" y="1575914"/>
                  <a:pt x="6638899" y="1692862"/>
                  <a:pt x="6617223" y="1659889"/>
                </a:cubicBezTo>
                <a:cubicBezTo>
                  <a:pt x="6623246" y="1693349"/>
                  <a:pt x="6561228" y="1764690"/>
                  <a:pt x="6521138" y="1744340"/>
                </a:cubicBezTo>
                <a:cubicBezTo>
                  <a:pt x="6469831" y="1761656"/>
                  <a:pt x="6438109" y="1796731"/>
                  <a:pt x="6380677" y="1796883"/>
                </a:cubicBezTo>
                <a:cubicBezTo>
                  <a:pt x="6379865" y="1801686"/>
                  <a:pt x="6377810" y="1805986"/>
                  <a:pt x="6374897" y="1809910"/>
                </a:cubicBezTo>
                <a:lnTo>
                  <a:pt x="6364545" y="1820090"/>
                </a:lnTo>
                <a:lnTo>
                  <a:pt x="6362126" y="1819991"/>
                </a:lnTo>
                <a:cubicBezTo>
                  <a:pt x="6353055" y="1821720"/>
                  <a:pt x="6348796" y="1824537"/>
                  <a:pt x="6346673" y="1827824"/>
                </a:cubicBezTo>
                <a:lnTo>
                  <a:pt x="6345588" y="1832232"/>
                </a:lnTo>
                <a:lnTo>
                  <a:pt x="6335708" y="1838451"/>
                </a:lnTo>
                <a:lnTo>
                  <a:pt x="6318182" y="1852975"/>
                </a:lnTo>
                <a:lnTo>
                  <a:pt x="6313084" y="1853561"/>
                </a:lnTo>
                <a:lnTo>
                  <a:pt x="6283816" y="1872148"/>
                </a:lnTo>
                <a:lnTo>
                  <a:pt x="6282550" y="1871392"/>
                </a:lnTo>
                <a:cubicBezTo>
                  <a:pt x="6279041" y="1870121"/>
                  <a:pt x="6275192" y="1869982"/>
                  <a:pt x="6270527" y="1872208"/>
                </a:cubicBezTo>
                <a:cubicBezTo>
                  <a:pt x="6265029" y="1853962"/>
                  <a:pt x="6262790" y="1867903"/>
                  <a:pt x="6249518" y="1876079"/>
                </a:cubicBezTo>
                <a:cubicBezTo>
                  <a:pt x="6238019" y="1849564"/>
                  <a:pt x="6207959" y="1881750"/>
                  <a:pt x="6190386" y="1872478"/>
                </a:cubicBezTo>
                <a:cubicBezTo>
                  <a:pt x="6180893" y="1879083"/>
                  <a:pt x="6170646" y="1885584"/>
                  <a:pt x="6159777" y="1891745"/>
                </a:cubicBezTo>
                <a:lnTo>
                  <a:pt x="6153131" y="1895079"/>
                </a:lnTo>
                <a:lnTo>
                  <a:pt x="6152798" y="1894920"/>
                </a:lnTo>
                <a:cubicBezTo>
                  <a:pt x="6150925" y="1895166"/>
                  <a:pt x="6148578" y="1896082"/>
                  <a:pt x="6145388" y="1897990"/>
                </a:cubicBezTo>
                <a:lnTo>
                  <a:pt x="6141014" y="1901155"/>
                </a:lnTo>
                <a:lnTo>
                  <a:pt x="6128122" y="1907623"/>
                </a:lnTo>
                <a:lnTo>
                  <a:pt x="6122351" y="1908359"/>
                </a:lnTo>
                <a:cubicBezTo>
                  <a:pt x="6099508" y="1905910"/>
                  <a:pt x="6088334" y="1869006"/>
                  <a:pt x="6064750" y="1896394"/>
                </a:cubicBezTo>
                <a:cubicBezTo>
                  <a:pt x="6025977" y="1903785"/>
                  <a:pt x="5997095" y="1889190"/>
                  <a:pt x="5964230" y="1910038"/>
                </a:cubicBezTo>
                <a:cubicBezTo>
                  <a:pt x="5927910" y="1916874"/>
                  <a:pt x="5894873" y="1914928"/>
                  <a:pt x="5865399" y="1926966"/>
                </a:cubicBezTo>
                <a:cubicBezTo>
                  <a:pt x="5851644" y="1923038"/>
                  <a:pt x="5839380" y="1922808"/>
                  <a:pt x="5829951" y="1934755"/>
                </a:cubicBezTo>
                <a:cubicBezTo>
                  <a:pt x="5795498" y="1938369"/>
                  <a:pt x="5784532" y="1926246"/>
                  <a:pt x="5765285" y="1941322"/>
                </a:cubicBezTo>
                <a:cubicBezTo>
                  <a:pt x="5741789" y="1922874"/>
                  <a:pt x="5742385" y="1931607"/>
                  <a:pt x="5734750" y="1939793"/>
                </a:cubicBezTo>
                <a:lnTo>
                  <a:pt x="5733569" y="1940505"/>
                </a:lnTo>
                <a:lnTo>
                  <a:pt x="5730329" y="1937845"/>
                </a:lnTo>
                <a:lnTo>
                  <a:pt x="5724661" y="1937455"/>
                </a:lnTo>
                <a:lnTo>
                  <a:pt x="5710186" y="1941370"/>
                </a:lnTo>
                <a:lnTo>
                  <a:pt x="5704910" y="1943663"/>
                </a:lnTo>
                <a:cubicBezTo>
                  <a:pt x="5701213" y="1944937"/>
                  <a:pt x="5698678" y="1945391"/>
                  <a:pt x="5696836" y="1945271"/>
                </a:cubicBezTo>
                <a:lnTo>
                  <a:pt x="5696583" y="1945050"/>
                </a:lnTo>
                <a:lnTo>
                  <a:pt x="5689123" y="1947067"/>
                </a:lnTo>
                <a:cubicBezTo>
                  <a:pt x="5676655" y="1951072"/>
                  <a:pt x="5664639" y="1955533"/>
                  <a:pt x="5653291" y="1960245"/>
                </a:cubicBezTo>
                <a:cubicBezTo>
                  <a:pt x="5640346" y="1947636"/>
                  <a:pt x="5600180" y="1973739"/>
                  <a:pt x="5599385" y="1945198"/>
                </a:cubicBezTo>
                <a:cubicBezTo>
                  <a:pt x="5583913" y="1950736"/>
                  <a:pt x="5576590" y="1964134"/>
                  <a:pt x="5578300" y="1944963"/>
                </a:cubicBezTo>
                <a:cubicBezTo>
                  <a:pt x="5573104" y="1946266"/>
                  <a:pt x="5569560" y="1945382"/>
                  <a:pt x="5566758" y="1943441"/>
                </a:cubicBezTo>
                <a:lnTo>
                  <a:pt x="5565857" y="1942445"/>
                </a:lnTo>
                <a:lnTo>
                  <a:pt x="5531534" y="1955208"/>
                </a:lnTo>
                <a:lnTo>
                  <a:pt x="5526552" y="1954799"/>
                </a:lnTo>
                <a:lnTo>
                  <a:pt x="5504723" y="1965811"/>
                </a:lnTo>
                <a:lnTo>
                  <a:pt x="5493156" y="1970063"/>
                </a:lnTo>
                <a:lnTo>
                  <a:pt x="5490486" y="1974227"/>
                </a:lnTo>
                <a:cubicBezTo>
                  <a:pt x="5487271" y="1977077"/>
                  <a:pt x="5482233" y="1979045"/>
                  <a:pt x="5473107" y="1979001"/>
                </a:cubicBezTo>
                <a:lnTo>
                  <a:pt x="5470885" y="1978432"/>
                </a:lnTo>
                <a:lnTo>
                  <a:pt x="5457393" y="1986525"/>
                </a:lnTo>
                <a:cubicBezTo>
                  <a:pt x="5453194" y="1989853"/>
                  <a:pt x="5449663" y="1993721"/>
                  <a:pt x="5447102" y="1998329"/>
                </a:cubicBezTo>
                <a:cubicBezTo>
                  <a:pt x="5386283" y="2017364"/>
                  <a:pt x="5223545" y="2015483"/>
                  <a:pt x="5159151" y="2029640"/>
                </a:cubicBezTo>
                <a:cubicBezTo>
                  <a:pt x="5141359" y="2036610"/>
                  <a:pt x="5090827" y="2076822"/>
                  <a:pt x="5098838" y="2062961"/>
                </a:cubicBezTo>
                <a:cubicBezTo>
                  <a:pt x="5047883" y="2099457"/>
                  <a:pt x="4922007" y="2111466"/>
                  <a:pt x="4860988" y="2135698"/>
                </a:cubicBezTo>
                <a:cubicBezTo>
                  <a:pt x="4805413" y="2152292"/>
                  <a:pt x="4784714" y="2158665"/>
                  <a:pt x="4765388" y="2162525"/>
                </a:cubicBezTo>
                <a:cubicBezTo>
                  <a:pt x="4758560" y="2161978"/>
                  <a:pt x="4751823" y="2160531"/>
                  <a:pt x="4745033" y="2158859"/>
                </a:cubicBezTo>
                <a:lnTo>
                  <a:pt x="4741475" y="2157998"/>
                </a:lnTo>
                <a:lnTo>
                  <a:pt x="4728247" y="2159526"/>
                </a:lnTo>
                <a:lnTo>
                  <a:pt x="4723263" y="2153742"/>
                </a:lnTo>
                <a:lnTo>
                  <a:pt x="4593061" y="2171597"/>
                </a:lnTo>
                <a:lnTo>
                  <a:pt x="4405765" y="2199902"/>
                </a:lnTo>
                <a:cubicBezTo>
                  <a:pt x="4403942" y="2198353"/>
                  <a:pt x="4402457" y="2196614"/>
                  <a:pt x="4401354" y="2194745"/>
                </a:cubicBezTo>
                <a:lnTo>
                  <a:pt x="4366646" y="2198564"/>
                </a:lnTo>
                <a:lnTo>
                  <a:pt x="4354009" y="2204984"/>
                </a:lnTo>
                <a:lnTo>
                  <a:pt x="4348284" y="2205270"/>
                </a:lnTo>
                <a:lnTo>
                  <a:pt x="4333906" y="2205251"/>
                </a:lnTo>
                <a:cubicBezTo>
                  <a:pt x="4326429" y="2204713"/>
                  <a:pt x="4318024" y="2203940"/>
                  <a:pt x="4308819" y="2203822"/>
                </a:cubicBezTo>
                <a:lnTo>
                  <a:pt x="4301210" y="2204456"/>
                </a:lnTo>
                <a:lnTo>
                  <a:pt x="4283095" y="2198177"/>
                </a:lnTo>
                <a:cubicBezTo>
                  <a:pt x="4269863" y="2193337"/>
                  <a:pt x="4259612" y="2190345"/>
                  <a:pt x="4250119" y="2196342"/>
                </a:cubicBezTo>
                <a:cubicBezTo>
                  <a:pt x="4230702" y="2190559"/>
                  <a:pt x="4213171" y="2166890"/>
                  <a:pt x="4189203" y="2178994"/>
                </a:cubicBezTo>
                <a:cubicBezTo>
                  <a:pt x="4194512" y="2165594"/>
                  <a:pt x="4160734" y="2183257"/>
                  <a:pt x="4154035" y="2171950"/>
                </a:cubicBezTo>
                <a:cubicBezTo>
                  <a:pt x="4150098" y="2162547"/>
                  <a:pt x="4138934" y="2165714"/>
                  <a:pt x="4129569" y="2163850"/>
                </a:cubicBezTo>
                <a:cubicBezTo>
                  <a:pt x="4121391" y="2155090"/>
                  <a:pt x="4076089" y="2154737"/>
                  <a:pt x="4061250" y="2159236"/>
                </a:cubicBezTo>
                <a:cubicBezTo>
                  <a:pt x="4020618" y="2177811"/>
                  <a:pt x="3978175" y="2144465"/>
                  <a:pt x="3945480" y="2158279"/>
                </a:cubicBezTo>
                <a:cubicBezTo>
                  <a:pt x="3936362" y="2159139"/>
                  <a:pt x="3928502" y="2158369"/>
                  <a:pt x="3921468" y="2156588"/>
                </a:cubicBezTo>
                <a:lnTo>
                  <a:pt x="3903348" y="2149220"/>
                </a:lnTo>
                <a:lnTo>
                  <a:pt x="3901342" y="2142355"/>
                </a:lnTo>
                <a:lnTo>
                  <a:pt x="3888539" y="2140476"/>
                </a:lnTo>
                <a:lnTo>
                  <a:pt x="3885662" y="2138740"/>
                </a:lnTo>
                <a:cubicBezTo>
                  <a:pt x="3880178" y="2135398"/>
                  <a:pt x="3874645" y="2132286"/>
                  <a:pt x="3868627" y="2130023"/>
                </a:cubicBezTo>
                <a:cubicBezTo>
                  <a:pt x="3859240" y="2159198"/>
                  <a:pt x="3815892" y="2115590"/>
                  <a:pt x="3819177" y="2142111"/>
                </a:cubicBezTo>
                <a:cubicBezTo>
                  <a:pt x="3784478" y="2134756"/>
                  <a:pt x="3796708" y="2161930"/>
                  <a:pt x="3769100" y="2131731"/>
                </a:cubicBezTo>
                <a:cubicBezTo>
                  <a:pt x="3702423" y="2139704"/>
                  <a:pt x="3625642" y="2109386"/>
                  <a:pt x="3562752" y="2131785"/>
                </a:cubicBezTo>
                <a:cubicBezTo>
                  <a:pt x="3576244" y="2120400"/>
                  <a:pt x="3560801" y="2104591"/>
                  <a:pt x="3541402" y="2106821"/>
                </a:cubicBezTo>
                <a:cubicBezTo>
                  <a:pt x="3592232" y="2061584"/>
                  <a:pt x="3356194" y="2115384"/>
                  <a:pt x="3365341" y="2077638"/>
                </a:cubicBezTo>
                <a:cubicBezTo>
                  <a:pt x="3303594" y="2079161"/>
                  <a:pt x="3221644" y="2111487"/>
                  <a:pt x="3170922" y="2115957"/>
                </a:cubicBezTo>
                <a:cubicBezTo>
                  <a:pt x="3166532" y="2119769"/>
                  <a:pt x="3161579" y="2122617"/>
                  <a:pt x="3156256" y="2124773"/>
                </a:cubicBezTo>
                <a:lnTo>
                  <a:pt x="3140298" y="2129182"/>
                </a:lnTo>
                <a:lnTo>
                  <a:pt x="3138514" y="2128069"/>
                </a:lnTo>
                <a:cubicBezTo>
                  <a:pt x="3130169" y="2125710"/>
                  <a:pt x="3124679" y="2126336"/>
                  <a:pt x="3120467" y="2128281"/>
                </a:cubicBezTo>
                <a:lnTo>
                  <a:pt x="3116175" y="2131633"/>
                </a:lnTo>
                <a:lnTo>
                  <a:pt x="3103685" y="2132814"/>
                </a:lnTo>
                <a:lnTo>
                  <a:pt x="3078794" y="2137935"/>
                </a:lnTo>
                <a:lnTo>
                  <a:pt x="3074407" y="2136274"/>
                </a:lnTo>
                <a:lnTo>
                  <a:pt x="3037285" y="2139919"/>
                </a:lnTo>
                <a:lnTo>
                  <a:pt x="3036901" y="2138726"/>
                </a:lnTo>
                <a:cubicBezTo>
                  <a:pt x="3035193" y="2136135"/>
                  <a:pt x="3032337" y="2134379"/>
                  <a:pt x="3026996" y="2134322"/>
                </a:cubicBezTo>
                <a:cubicBezTo>
                  <a:pt x="3037063" y="2116196"/>
                  <a:pt x="3024412" y="2127308"/>
                  <a:pt x="3007772" y="2128742"/>
                </a:cubicBezTo>
                <a:cubicBezTo>
                  <a:pt x="3019697" y="2100910"/>
                  <a:pt x="2971305" y="2115987"/>
                  <a:pt x="2965030" y="2100494"/>
                </a:cubicBezTo>
                <a:cubicBezTo>
                  <a:pt x="2952539" y="2102174"/>
                  <a:pt x="2939545" y="2103445"/>
                  <a:pt x="2926342" y="2104155"/>
                </a:cubicBezTo>
                <a:lnTo>
                  <a:pt x="2918608" y="2104215"/>
                </a:lnTo>
                <a:cubicBezTo>
                  <a:pt x="2918564" y="2104122"/>
                  <a:pt x="2918519" y="2104030"/>
                  <a:pt x="2918475" y="2103937"/>
                </a:cubicBezTo>
                <a:cubicBezTo>
                  <a:pt x="2916840" y="2103354"/>
                  <a:pt x="2914314" y="2103149"/>
                  <a:pt x="2910360" y="2103444"/>
                </a:cubicBezTo>
                <a:lnTo>
                  <a:pt x="2904507" y="2104326"/>
                </a:lnTo>
                <a:lnTo>
                  <a:pt x="2889503" y="2104443"/>
                </a:lnTo>
                <a:lnTo>
                  <a:pt x="2884480" y="2102626"/>
                </a:lnTo>
                <a:lnTo>
                  <a:pt x="2882689" y="2099228"/>
                </a:lnTo>
                <a:lnTo>
                  <a:pt x="2881291" y="2099618"/>
                </a:lnTo>
                <a:cubicBezTo>
                  <a:pt x="2870663" y="2105606"/>
                  <a:pt x="2867338" y="2114210"/>
                  <a:pt x="2853979" y="2090388"/>
                </a:cubicBezTo>
                <a:cubicBezTo>
                  <a:pt x="2829652" y="2100099"/>
                  <a:pt x="2824975" y="2085577"/>
                  <a:pt x="2791790" y="2080332"/>
                </a:cubicBezTo>
                <a:cubicBezTo>
                  <a:pt x="2777850" y="2089504"/>
                  <a:pt x="2766709" y="2086170"/>
                  <a:pt x="2755844" y="2078874"/>
                </a:cubicBezTo>
                <a:cubicBezTo>
                  <a:pt x="2723488" y="2083049"/>
                  <a:pt x="2694065" y="2072780"/>
                  <a:pt x="2657742" y="2070179"/>
                </a:cubicBezTo>
                <a:cubicBezTo>
                  <a:pt x="2618372" y="2082020"/>
                  <a:pt x="2598368" y="2060559"/>
                  <a:pt x="2559549" y="2057873"/>
                </a:cubicBezTo>
                <a:cubicBezTo>
                  <a:pt x="2525789" y="2078403"/>
                  <a:pt x="2531908" y="2039838"/>
                  <a:pt x="2512054" y="2031671"/>
                </a:cubicBezTo>
                <a:lnTo>
                  <a:pt x="2506437" y="2030918"/>
                </a:lnTo>
                <a:lnTo>
                  <a:pt x="2491752" y="2033906"/>
                </a:lnTo>
                <a:lnTo>
                  <a:pt x="2486338" y="2035862"/>
                </a:lnTo>
                <a:cubicBezTo>
                  <a:pt x="2482568" y="2036899"/>
                  <a:pt x="2480011" y="2037191"/>
                  <a:pt x="2478186" y="2036953"/>
                </a:cubicBezTo>
                <a:lnTo>
                  <a:pt x="2477950" y="2036715"/>
                </a:lnTo>
                <a:lnTo>
                  <a:pt x="2470381" y="2038256"/>
                </a:lnTo>
                <a:cubicBezTo>
                  <a:pt x="2457686" y="2041461"/>
                  <a:pt x="2445410" y="2045155"/>
                  <a:pt x="2433781" y="2049140"/>
                </a:cubicBezTo>
                <a:cubicBezTo>
                  <a:pt x="2421781" y="2035703"/>
                  <a:pt x="2379959" y="2059234"/>
                  <a:pt x="2381172" y="2030645"/>
                </a:cubicBezTo>
                <a:cubicBezTo>
                  <a:pt x="2365380" y="2035192"/>
                  <a:pt x="2357148" y="2048120"/>
                  <a:pt x="2360198" y="2029059"/>
                </a:cubicBezTo>
                <a:cubicBezTo>
                  <a:pt x="2354933" y="2030031"/>
                  <a:pt x="2351467" y="2028919"/>
                  <a:pt x="2348815" y="2026798"/>
                </a:cubicBezTo>
                <a:lnTo>
                  <a:pt x="2347988" y="2025745"/>
                </a:lnTo>
                <a:lnTo>
                  <a:pt x="2312920" y="2036311"/>
                </a:lnTo>
                <a:lnTo>
                  <a:pt x="2307986" y="2035583"/>
                </a:lnTo>
                <a:lnTo>
                  <a:pt x="2285481" y="2045197"/>
                </a:lnTo>
                <a:lnTo>
                  <a:pt x="2273666" y="2048710"/>
                </a:lnTo>
                <a:lnTo>
                  <a:pt x="2270719" y="2052702"/>
                </a:lnTo>
                <a:cubicBezTo>
                  <a:pt x="2267315" y="2055347"/>
                  <a:pt x="2262161" y="2056992"/>
                  <a:pt x="2253080" y="2056363"/>
                </a:cubicBezTo>
                <a:lnTo>
                  <a:pt x="2250906" y="2055654"/>
                </a:lnTo>
                <a:lnTo>
                  <a:pt x="2236905" y="2062882"/>
                </a:lnTo>
                <a:cubicBezTo>
                  <a:pt x="2232493" y="2065942"/>
                  <a:pt x="2228705" y="2069583"/>
                  <a:pt x="2225830" y="2074027"/>
                </a:cubicBezTo>
                <a:cubicBezTo>
                  <a:pt x="2173117" y="2059597"/>
                  <a:pt x="2128486" y="2085502"/>
                  <a:pt x="2073776" y="2089244"/>
                </a:cubicBezTo>
                <a:cubicBezTo>
                  <a:pt x="2046050" y="2059365"/>
                  <a:pt x="1957570" y="2112693"/>
                  <a:pt x="1948256" y="2146616"/>
                </a:cubicBezTo>
                <a:cubicBezTo>
                  <a:pt x="1943005" y="2109192"/>
                  <a:pt x="1832736" y="2206239"/>
                  <a:pt x="1865582" y="2153738"/>
                </a:cubicBezTo>
                <a:cubicBezTo>
                  <a:pt x="1847376" y="2159567"/>
                  <a:pt x="1826258" y="2147592"/>
                  <a:pt x="1835210" y="2134244"/>
                </a:cubicBezTo>
                <a:cubicBezTo>
                  <a:pt x="1781916" y="2167476"/>
                  <a:pt x="1695112" y="2153556"/>
                  <a:pt x="1632661" y="2173882"/>
                </a:cubicBezTo>
                <a:cubicBezTo>
                  <a:pt x="1594177" y="2150642"/>
                  <a:pt x="1616426" y="2173975"/>
                  <a:pt x="1579590" y="2173680"/>
                </a:cubicBezTo>
                <a:cubicBezTo>
                  <a:pt x="1592812" y="2198112"/>
                  <a:pt x="1533818" y="2165220"/>
                  <a:pt x="1535601" y="2194590"/>
                </a:cubicBezTo>
                <a:cubicBezTo>
                  <a:pt x="1528840" y="2193608"/>
                  <a:pt x="1522236" y="2191728"/>
                  <a:pt x="1515594" y="2189622"/>
                </a:cubicBezTo>
                <a:lnTo>
                  <a:pt x="1512113" y="2188534"/>
                </a:lnTo>
                <a:lnTo>
                  <a:pt x="1498838" y="2189213"/>
                </a:lnTo>
                <a:lnTo>
                  <a:pt x="1494279" y="2183112"/>
                </a:lnTo>
                <a:lnTo>
                  <a:pt x="1473714" y="2179625"/>
                </a:lnTo>
                <a:cubicBezTo>
                  <a:pt x="1466138" y="2179292"/>
                  <a:pt x="1458132" y="2180071"/>
                  <a:pt x="1449503" y="2182633"/>
                </a:cubicBezTo>
                <a:lnTo>
                  <a:pt x="1266687" y="2212688"/>
                </a:lnTo>
                <a:cubicBezTo>
                  <a:pt x="1256792" y="2212722"/>
                  <a:pt x="1247024" y="2217857"/>
                  <a:pt x="1239614" y="2209727"/>
                </a:cubicBezTo>
                <a:cubicBezTo>
                  <a:pt x="1228778" y="2200326"/>
                  <a:pt x="1202276" y="2223497"/>
                  <a:pt x="1202436" y="2209817"/>
                </a:cubicBezTo>
                <a:cubicBezTo>
                  <a:pt x="1183471" y="2225854"/>
                  <a:pt x="1157340" y="2206849"/>
                  <a:pt x="1136097" y="2205112"/>
                </a:cubicBezTo>
                <a:cubicBezTo>
                  <a:pt x="1100396" y="2209415"/>
                  <a:pt x="1013922" y="2231219"/>
                  <a:pt x="988232" y="2235635"/>
                </a:cubicBezTo>
                <a:cubicBezTo>
                  <a:pt x="986445" y="2234079"/>
                  <a:pt x="984332" y="2232722"/>
                  <a:pt x="981959" y="2231607"/>
                </a:cubicBezTo>
                <a:cubicBezTo>
                  <a:pt x="968170" y="2225130"/>
                  <a:pt x="948759" y="2228043"/>
                  <a:pt x="938600" y="2238113"/>
                </a:cubicBezTo>
                <a:cubicBezTo>
                  <a:pt x="888371" y="2272824"/>
                  <a:pt x="837950" y="2280135"/>
                  <a:pt x="791788" y="2293224"/>
                </a:cubicBezTo>
                <a:cubicBezTo>
                  <a:pt x="739035" y="2305159"/>
                  <a:pt x="769009" y="2269676"/>
                  <a:pt x="706914" y="2305046"/>
                </a:cubicBezTo>
                <a:cubicBezTo>
                  <a:pt x="697882" y="2295919"/>
                  <a:pt x="689339" y="2296797"/>
                  <a:pt x="675971" y="2304030"/>
                </a:cubicBezTo>
                <a:cubicBezTo>
                  <a:pt x="650201" y="2309060"/>
                  <a:pt x="647591" y="2282853"/>
                  <a:pt x="624180" y="2302650"/>
                </a:cubicBezTo>
                <a:cubicBezTo>
                  <a:pt x="626400" y="2287987"/>
                  <a:pt x="574045" y="2305175"/>
                  <a:pt x="583453" y="2288788"/>
                </a:cubicBezTo>
                <a:cubicBezTo>
                  <a:pt x="564313" y="2278832"/>
                  <a:pt x="559671" y="2301039"/>
                  <a:pt x="540946" y="2292721"/>
                </a:cubicBezTo>
                <a:cubicBezTo>
                  <a:pt x="521576" y="2293191"/>
                  <a:pt x="554439" y="2305843"/>
                  <a:pt x="533680" y="2310233"/>
                </a:cubicBezTo>
                <a:cubicBezTo>
                  <a:pt x="508069" y="2313043"/>
                  <a:pt x="512638" y="2338541"/>
                  <a:pt x="487366" y="2309053"/>
                </a:cubicBezTo>
                <a:cubicBezTo>
                  <a:pt x="462164" y="2321083"/>
                  <a:pt x="454441" y="2307251"/>
                  <a:pt x="416820" y="2305443"/>
                </a:cubicBezTo>
                <a:cubicBezTo>
                  <a:pt x="403012" y="2315890"/>
                  <a:pt x="390105" y="2313733"/>
                  <a:pt x="376805" y="2307647"/>
                </a:cubicBezTo>
                <a:cubicBezTo>
                  <a:pt x="341751" y="2315035"/>
                  <a:pt x="307408" y="2307897"/>
                  <a:pt x="266777" y="2309012"/>
                </a:cubicBezTo>
                <a:cubicBezTo>
                  <a:pt x="225310" y="2324664"/>
                  <a:pt x="199419" y="2305548"/>
                  <a:pt x="156013" y="2306832"/>
                </a:cubicBezTo>
                <a:cubicBezTo>
                  <a:pt x="117457" y="2333851"/>
                  <a:pt x="122965" y="2279562"/>
                  <a:pt x="87258" y="2285511"/>
                </a:cubicBezTo>
                <a:cubicBezTo>
                  <a:pt x="38977" y="2309189"/>
                  <a:pt x="74043" y="2277969"/>
                  <a:pt x="23798" y="2281822"/>
                </a:cubicBezTo>
                <a:lnTo>
                  <a:pt x="0" y="2285369"/>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2"/>
              </a:solidFill>
            </a:endParaRPr>
          </a:p>
        </p:txBody>
      </p:sp>
      <p:sp>
        <p:nvSpPr>
          <p:cNvPr id="2" name="Title 1">
            <a:extLst>
              <a:ext uri="{FF2B5EF4-FFF2-40B4-BE49-F238E27FC236}">
                <a16:creationId xmlns:a16="http://schemas.microsoft.com/office/drawing/2014/main" id="{58B002A0-145C-820E-E65E-ECC5D6B8CB63}"/>
              </a:ext>
            </a:extLst>
          </p:cNvPr>
          <p:cNvSpPr>
            <a:spLocks noGrp="1"/>
          </p:cNvSpPr>
          <p:nvPr>
            <p:ph type="title"/>
          </p:nvPr>
        </p:nvSpPr>
        <p:spPr>
          <a:xfrm>
            <a:off x="723901" y="509587"/>
            <a:ext cx="7649239" cy="742951"/>
          </a:xfrm>
        </p:spPr>
        <p:txBody>
          <a:bodyPr vert="horz" lIns="91440" tIns="45720" rIns="91440" bIns="45720" rtlCol="0" anchor="ctr">
            <a:normAutofit/>
          </a:bodyPr>
          <a:lstStyle/>
          <a:p>
            <a:r>
              <a:rPr lang="en-US" sz="3600" kern="1200" dirty="0" err="1">
                <a:solidFill>
                  <a:schemeClr val="tx1"/>
                </a:solidFill>
                <a:latin typeface="+mj-lt"/>
                <a:ea typeface="+mj-ea"/>
                <a:cs typeface="+mj-cs"/>
                <a:hlinkClick r:id="rId2"/>
              </a:rPr>
              <a:t>Streamlit</a:t>
            </a:r>
            <a:r>
              <a:rPr lang="en-US" sz="3600" kern="1200" dirty="0">
                <a:solidFill>
                  <a:schemeClr val="tx1"/>
                </a:solidFill>
                <a:latin typeface="+mj-lt"/>
                <a:ea typeface="+mj-ea"/>
                <a:cs typeface="+mj-cs"/>
                <a:hlinkClick r:id="rId2"/>
              </a:rPr>
              <a:t> App</a:t>
            </a:r>
            <a:endParaRPr lang="en-US" sz="3600" kern="1200" dirty="0">
              <a:solidFill>
                <a:schemeClr val="tx1"/>
              </a:solidFill>
              <a:latin typeface="+mj-lt"/>
              <a:ea typeface="+mj-ea"/>
              <a:cs typeface="+mj-cs"/>
            </a:endParaRPr>
          </a:p>
        </p:txBody>
      </p:sp>
      <p:pic>
        <p:nvPicPr>
          <p:cNvPr id="5" name="Content Placeholder 4">
            <a:extLst>
              <a:ext uri="{FF2B5EF4-FFF2-40B4-BE49-F238E27FC236}">
                <a16:creationId xmlns:a16="http://schemas.microsoft.com/office/drawing/2014/main" id="{A4D7D138-10CB-3A9A-7BE7-D641AE6F7B1E}"/>
              </a:ext>
            </a:extLst>
          </p:cNvPr>
          <p:cNvPicPr>
            <a:picLocks noGrp="1" noChangeAspect="1"/>
          </p:cNvPicPr>
          <p:nvPr>
            <p:ph idx="1"/>
          </p:nvPr>
        </p:nvPicPr>
        <p:blipFill>
          <a:blip r:embed="rId3"/>
          <a:stretch>
            <a:fillRect/>
          </a:stretch>
        </p:blipFill>
        <p:spPr>
          <a:xfrm>
            <a:off x="1072444" y="1468826"/>
            <a:ext cx="10532534" cy="4923961"/>
          </a:xfrm>
          <a:prstGeom prst="rect">
            <a:avLst/>
          </a:prstGeom>
          <a:effectLst>
            <a:outerShdw blurRad="63500" sx="102000" sy="102000" algn="ctr" rotWithShape="0">
              <a:prstClr val="black">
                <a:alpha val="40000"/>
              </a:prstClr>
            </a:outerShdw>
          </a:effectLst>
        </p:spPr>
      </p:pic>
      <p:sp>
        <p:nvSpPr>
          <p:cNvPr id="14" name="Freeform: Shape 13">
            <a:extLst>
              <a:ext uri="{FF2B5EF4-FFF2-40B4-BE49-F238E27FC236}">
                <a16:creationId xmlns:a16="http://schemas.microsoft.com/office/drawing/2014/main" id="{DEB62645-D4DA-4E99-8344-B1536F63D1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07088" y="6277971"/>
            <a:ext cx="6884912" cy="580030"/>
          </a:xfrm>
          <a:custGeom>
            <a:avLst/>
            <a:gdLst>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76455 w 6884912"/>
              <a:gd name="connsiteY7" fmla="*/ 1137381 h 1161397"/>
              <a:gd name="connsiteX8" fmla="*/ 478946 w 6884912"/>
              <a:gd name="connsiteY8" fmla="*/ 1106011 h 1161397"/>
              <a:gd name="connsiteX9" fmla="*/ 512111 w 6884912"/>
              <a:gd name="connsiteY9" fmla="*/ 1085599 h 1161397"/>
              <a:gd name="connsiteX10" fmla="*/ 567875 w 6884912"/>
              <a:gd name="connsiteY10" fmla="*/ 1051976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43359 w 6884912"/>
              <a:gd name="connsiteY16" fmla="*/ 910894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26340 w 6884912"/>
              <a:gd name="connsiteY39" fmla="*/ 638496 h 1161397"/>
              <a:gd name="connsiteX40" fmla="*/ 1731986 w 6884912"/>
              <a:gd name="connsiteY40" fmla="*/ 589682 h 1161397"/>
              <a:gd name="connsiteX41" fmla="*/ 1927935 w 6884912"/>
              <a:gd name="connsiteY41" fmla="*/ 628540 h 1161397"/>
              <a:gd name="connsiteX42" fmla="*/ 2039075 w 6884912"/>
              <a:gd name="connsiteY42" fmla="*/ 599964 h 1161397"/>
              <a:gd name="connsiteX43" fmla="*/ 2066980 w 6884912"/>
              <a:gd name="connsiteY43" fmla="*/ 550413 h 1161397"/>
              <a:gd name="connsiteX44" fmla="*/ 2352236 w 6884912"/>
              <a:gd name="connsiteY44" fmla="*/ 519602 h 1161397"/>
              <a:gd name="connsiteX45" fmla="*/ 2420791 w 6884912"/>
              <a:gd name="connsiteY45" fmla="*/ 492826 h 1161397"/>
              <a:gd name="connsiteX46" fmla="*/ 2489932 w 6884912"/>
              <a:gd name="connsiteY46" fmla="*/ 507864 h 1161397"/>
              <a:gd name="connsiteX47" fmla="*/ 2512917 w 6884912"/>
              <a:gd name="connsiteY47" fmla="*/ 489127 h 1161397"/>
              <a:gd name="connsiteX48" fmla="*/ 2516783 w 6884912"/>
              <a:gd name="connsiteY48" fmla="*/ 485473 h 1161397"/>
              <a:gd name="connsiteX49" fmla="*/ 2534360 w 6884912"/>
              <a:gd name="connsiteY49" fmla="*/ 480064 h 1161397"/>
              <a:gd name="connsiteX50" fmla="*/ 2536691 w 6884912"/>
              <a:gd name="connsiteY50" fmla="*/ 467018 h 1161397"/>
              <a:gd name="connsiteX51" fmla="*/ 2561265 w 6884912"/>
              <a:gd name="connsiteY51" fmla="*/ 450623 h 1161397"/>
              <a:gd name="connsiteX52" fmla="*/ 2594349 w 6884912"/>
              <a:gd name="connsiteY52" fmla="*/ 443884 h 1161397"/>
              <a:gd name="connsiteX53" fmla="*/ 2754324 w 6884912"/>
              <a:gd name="connsiteY53" fmla="*/ 424766 h 1161397"/>
              <a:gd name="connsiteX54" fmla="*/ 2848470 w 6884912"/>
              <a:gd name="connsiteY54" fmla="*/ 405966 h 1161397"/>
              <a:gd name="connsiteX55" fmla="*/ 2881772 w 6884912"/>
              <a:gd name="connsiteY55" fmla="*/ 387260 h 1161397"/>
              <a:gd name="connsiteX56" fmla="*/ 2929932 w 6884912"/>
              <a:gd name="connsiteY56" fmla="*/ 368912 h 1161397"/>
              <a:gd name="connsiteX57" fmla="*/ 3013020 w 6884912"/>
              <a:gd name="connsiteY57" fmla="*/ 327578 h 1161397"/>
              <a:gd name="connsiteX58" fmla="*/ 3127968 w 6884912"/>
              <a:gd name="connsiteY58" fmla="*/ 287613 h 1161397"/>
              <a:gd name="connsiteX59" fmla="*/ 3222191 w 6884912"/>
              <a:gd name="connsiteY59" fmla="*/ 307887 h 1161397"/>
              <a:gd name="connsiteX60" fmla="*/ 3227953 w 6884912"/>
              <a:gd name="connsiteY60" fmla="*/ 297650 h 1161397"/>
              <a:gd name="connsiteX61" fmla="*/ 3287859 w 6884912"/>
              <a:gd name="connsiteY61" fmla="*/ 287558 h 1161397"/>
              <a:gd name="connsiteX62" fmla="*/ 3510042 w 6884912"/>
              <a:gd name="connsiteY62" fmla="*/ 311820 h 1161397"/>
              <a:gd name="connsiteX63" fmla="*/ 3626773 w 6884912"/>
              <a:gd name="connsiteY63" fmla="*/ 290452 h 1161397"/>
              <a:gd name="connsiteX64" fmla="*/ 3666217 w 6884912"/>
              <a:gd name="connsiteY64" fmla="*/ 273255 h 1161397"/>
              <a:gd name="connsiteX65" fmla="*/ 3732427 w 6884912"/>
              <a:gd name="connsiteY65" fmla="*/ 245039 h 1161397"/>
              <a:gd name="connsiteX66" fmla="*/ 3777022 w 6884912"/>
              <a:gd name="connsiteY66" fmla="*/ 200276 h 1161397"/>
              <a:gd name="connsiteX67" fmla="*/ 3791246 w 6884912"/>
              <a:gd name="connsiteY67" fmla="*/ 189996 h 1161397"/>
              <a:gd name="connsiteX68" fmla="*/ 3819864 w 6884912"/>
              <a:gd name="connsiteY68" fmla="*/ 194605 h 1161397"/>
              <a:gd name="connsiteX69" fmla="*/ 3830398 w 6884912"/>
              <a:gd name="connsiteY69" fmla="*/ 188383 h 1161397"/>
              <a:gd name="connsiteX70" fmla="*/ 3834360 w 6884912"/>
              <a:gd name="connsiteY70" fmla="*/ 188992 h 1161397"/>
              <a:gd name="connsiteX71" fmla="*/ 3843715 w 6884912"/>
              <a:gd name="connsiteY71" fmla="*/ 188752 h 1161397"/>
              <a:gd name="connsiteX72" fmla="*/ 3842609 w 6884912"/>
              <a:gd name="connsiteY72" fmla="*/ 197386 h 1161397"/>
              <a:gd name="connsiteX73" fmla="*/ 3853961 w 6884912"/>
              <a:gd name="connsiteY73" fmla="*/ 213380 h 1161397"/>
              <a:gd name="connsiteX74" fmla="*/ 3907640 w 6884912"/>
              <a:gd name="connsiteY74" fmla="*/ 207568 h 1161397"/>
              <a:gd name="connsiteX75" fmla="*/ 3910449 w 6884912"/>
              <a:gd name="connsiteY75" fmla="*/ 197808 h 1161397"/>
              <a:gd name="connsiteX76" fmla="*/ 3917197 w 6884912"/>
              <a:gd name="connsiteY76" fmla="*/ 196121 h 1161397"/>
              <a:gd name="connsiteX77" fmla="*/ 3922400 w 6884912"/>
              <a:gd name="connsiteY77" fmla="*/ 205056 h 1161397"/>
              <a:gd name="connsiteX78" fmla="*/ 4013061 w 6884912"/>
              <a:gd name="connsiteY78" fmla="*/ 224874 h 1161397"/>
              <a:gd name="connsiteX79" fmla="*/ 4134285 w 6884912"/>
              <a:gd name="connsiteY79" fmla="*/ 235592 h 1161397"/>
              <a:gd name="connsiteX80" fmla="*/ 4220717 w 6884912"/>
              <a:gd name="connsiteY80" fmla="*/ 192946 h 1161397"/>
              <a:gd name="connsiteX81" fmla="*/ 4228802 w 6884912"/>
              <a:gd name="connsiteY81" fmla="*/ 201468 h 1161397"/>
              <a:gd name="connsiteX82" fmla="*/ 4289361 w 6884912"/>
              <a:gd name="connsiteY82" fmla="*/ 196642 h 1161397"/>
              <a:gd name="connsiteX83" fmla="*/ 4498913 w 6884912"/>
              <a:gd name="connsiteY83" fmla="*/ 118915 h 1161397"/>
              <a:gd name="connsiteX84" fmla="*/ 4617330 w 6884912"/>
              <a:gd name="connsiteY84" fmla="*/ 111163 h 1161397"/>
              <a:gd name="connsiteX85" fmla="*/ 4659778 w 6884912"/>
              <a:gd name="connsiteY85" fmla="*/ 118219 h 1161397"/>
              <a:gd name="connsiteX86" fmla="*/ 4730870 w 6884912"/>
              <a:gd name="connsiteY86" fmla="*/ 129432 h 1161397"/>
              <a:gd name="connsiteX87" fmla="*/ 4785037 w 6884912"/>
              <a:gd name="connsiteY87" fmla="*/ 161964 h 1161397"/>
              <a:gd name="connsiteX88" fmla="*/ 4844073 w 6884912"/>
              <a:gd name="connsiteY88" fmla="*/ 161768 h 1161397"/>
              <a:gd name="connsiteX89" fmla="*/ 4856454 w 6884912"/>
              <a:gd name="connsiteY89" fmla="*/ 130488 h 1161397"/>
              <a:gd name="connsiteX90" fmla="*/ 4920038 w 6884912"/>
              <a:gd name="connsiteY90" fmla="*/ 140418 h 1161397"/>
              <a:gd name="connsiteX91" fmla="*/ 5016639 w 6884912"/>
              <a:gd name="connsiteY91" fmla="*/ 158905 h 1161397"/>
              <a:gd name="connsiteX92" fmla="*/ 5072009 w 6884912"/>
              <a:gd name="connsiteY92" fmla="*/ 161502 h 1161397"/>
              <a:gd name="connsiteX93" fmla="*/ 5223626 w 6884912"/>
              <a:gd name="connsiteY93" fmla="*/ 177356 h 1161397"/>
              <a:gd name="connsiteX94" fmla="*/ 5375773 w 6884912"/>
              <a:gd name="connsiteY94" fmla="*/ 199913 h 1161397"/>
              <a:gd name="connsiteX95" fmla="*/ 5467502 w 6884912"/>
              <a:gd name="connsiteY95" fmla="*/ 250963 h 1161397"/>
              <a:gd name="connsiteX96" fmla="*/ 5592395 w 6884912"/>
              <a:gd name="connsiteY96" fmla="*/ 265434 h 1161397"/>
              <a:gd name="connsiteX97" fmla="*/ 5613532 w 6884912"/>
              <a:gd name="connsiteY97" fmla="*/ 273379 h 1161397"/>
              <a:gd name="connsiteX98" fmla="*/ 5642173 w 6884912"/>
              <a:gd name="connsiteY98" fmla="*/ 266904 h 1161397"/>
              <a:gd name="connsiteX99" fmla="*/ 5756910 w 6884912"/>
              <a:gd name="connsiteY99" fmla="*/ 239211 h 1161397"/>
              <a:gd name="connsiteX100" fmla="*/ 5846667 w 6884912"/>
              <a:gd name="connsiteY100" fmla="*/ 201786 h 1161397"/>
              <a:gd name="connsiteX101" fmla="*/ 5960732 w 6884912"/>
              <a:gd name="connsiteY101" fmla="*/ 220708 h 1161397"/>
              <a:gd name="connsiteX102" fmla="*/ 6029542 w 6884912"/>
              <a:gd name="connsiteY102" fmla="*/ 210339 h 1161397"/>
              <a:gd name="connsiteX103" fmla="*/ 6141123 w 6884912"/>
              <a:gd name="connsiteY103" fmla="*/ 159923 h 1161397"/>
              <a:gd name="connsiteX104" fmla="*/ 6290640 w 6884912"/>
              <a:gd name="connsiteY104" fmla="*/ 167441 h 1161397"/>
              <a:gd name="connsiteX105" fmla="*/ 6322806 w 6884912"/>
              <a:gd name="connsiteY105" fmla="*/ 213293 h 1161397"/>
              <a:gd name="connsiteX106" fmla="*/ 6364914 w 6884912"/>
              <a:gd name="connsiteY106" fmla="*/ 240140 h 1161397"/>
              <a:gd name="connsiteX107" fmla="*/ 6380420 w 6884912"/>
              <a:gd name="connsiteY107" fmla="*/ 173195 h 1161397"/>
              <a:gd name="connsiteX108" fmla="*/ 6507891 w 6884912"/>
              <a:gd name="connsiteY108" fmla="*/ 118474 h 1161397"/>
              <a:gd name="connsiteX109" fmla="*/ 6571807 w 6884912"/>
              <a:gd name="connsiteY109" fmla="*/ 98636 h 1161397"/>
              <a:gd name="connsiteX110" fmla="*/ 6671880 w 6884912"/>
              <a:gd name="connsiteY110" fmla="*/ 82931 h 1161397"/>
              <a:gd name="connsiteX111" fmla="*/ 6702266 w 6884912"/>
              <a:gd name="connsiteY111" fmla="*/ 75470 h 1161397"/>
              <a:gd name="connsiteX112" fmla="*/ 6845802 w 6884912"/>
              <a:gd name="connsiteY112" fmla="*/ 24496 h 1161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6884912" h="1161397">
                <a:moveTo>
                  <a:pt x="6884912" y="0"/>
                </a:moveTo>
                <a:lnTo>
                  <a:pt x="6884912" y="1161397"/>
                </a:lnTo>
                <a:lnTo>
                  <a:pt x="0" y="1161397"/>
                </a:lnTo>
                <a:lnTo>
                  <a:pt x="27135" y="1147460"/>
                </a:lnTo>
                <a:cubicBezTo>
                  <a:pt x="57431" y="1167048"/>
                  <a:pt x="61886" y="1135904"/>
                  <a:pt x="115388" y="1159043"/>
                </a:cubicBezTo>
                <a:cubicBezTo>
                  <a:pt x="116121" y="1155340"/>
                  <a:pt x="117370" y="1151777"/>
                  <a:pt x="119094" y="1148463"/>
                </a:cubicBezTo>
                <a:cubicBezTo>
                  <a:pt x="129121" y="1129214"/>
                  <a:pt x="152727" y="1122391"/>
                  <a:pt x="171824" y="1133224"/>
                </a:cubicBezTo>
                <a:cubicBezTo>
                  <a:pt x="254344" y="1161369"/>
                  <a:pt x="315458" y="1143220"/>
                  <a:pt x="376455" y="1137381"/>
                </a:cubicBezTo>
                <a:cubicBezTo>
                  <a:pt x="443775" y="1125614"/>
                  <a:pt x="382885" y="1083927"/>
                  <a:pt x="478946" y="1106011"/>
                </a:cubicBezTo>
                <a:cubicBezTo>
                  <a:pt x="481662" y="1085172"/>
                  <a:pt x="491731" y="1081489"/>
                  <a:pt x="512111" y="1085599"/>
                </a:cubicBezTo>
                <a:cubicBezTo>
                  <a:pt x="544368" y="1078502"/>
                  <a:pt x="526559" y="1032754"/>
                  <a:pt x="567875" y="1051976"/>
                </a:cubicBezTo>
                <a:cubicBezTo>
                  <a:pt x="553871" y="1028602"/>
                  <a:pt x="624901" y="1025930"/>
                  <a:pt x="601644" y="1003997"/>
                </a:cubicBezTo>
                <a:cubicBezTo>
                  <a:pt x="614803" y="975652"/>
                  <a:pt x="637415" y="1010272"/>
                  <a:pt x="651408" y="984938"/>
                </a:cubicBezTo>
                <a:cubicBezTo>
                  <a:pt x="673042" y="974024"/>
                  <a:pt x="646948" y="1015207"/>
                  <a:pt x="673197" y="1010060"/>
                </a:cubicBezTo>
                <a:cubicBezTo>
                  <a:pt x="703527" y="999318"/>
                  <a:pt x="718626" y="1045053"/>
                  <a:pt x="723108" y="980081"/>
                </a:cubicBezTo>
                <a:cubicBezTo>
                  <a:pt x="760262" y="985126"/>
                  <a:pt x="757827" y="957145"/>
                  <a:pt x="797699" y="931362"/>
                </a:cubicBezTo>
                <a:cubicBezTo>
                  <a:pt x="821097" y="940623"/>
                  <a:pt x="833565" y="929189"/>
                  <a:pt x="843359" y="910894"/>
                </a:cubicBezTo>
                <a:cubicBezTo>
                  <a:pt x="887668" y="902160"/>
                  <a:pt x="919738" y="869376"/>
                  <a:pt x="965215" y="846701"/>
                </a:cubicBezTo>
                <a:cubicBezTo>
                  <a:pt x="1023081" y="848019"/>
                  <a:pt x="1036422" y="800154"/>
                  <a:pt x="1085080" y="776086"/>
                </a:cubicBezTo>
                <a:cubicBezTo>
                  <a:pt x="1140763" y="795544"/>
                  <a:pt x="1110309" y="730471"/>
                  <a:pt x="1131224" y="706160"/>
                </a:cubicBezTo>
                <a:lnTo>
                  <a:pt x="1138051" y="702034"/>
                </a:lnTo>
                <a:lnTo>
                  <a:pt x="1158800" y="700004"/>
                </a:lnTo>
                <a:lnTo>
                  <a:pt x="1166947" y="700762"/>
                </a:lnTo>
                <a:cubicBezTo>
                  <a:pt x="1172432" y="700717"/>
                  <a:pt x="1175913" y="699961"/>
                  <a:pt x="1178135" y="698631"/>
                </a:cubicBezTo>
                <a:lnTo>
                  <a:pt x="1178301" y="698094"/>
                </a:lnTo>
                <a:lnTo>
                  <a:pt x="1188995" y="697048"/>
                </a:lnTo>
                <a:cubicBezTo>
                  <a:pt x="1207294" y="696390"/>
                  <a:pt x="1225337" y="696802"/>
                  <a:pt x="1242716" y="698052"/>
                </a:cubicBezTo>
                <a:cubicBezTo>
                  <a:pt x="1250387" y="668345"/>
                  <a:pt x="1318259" y="689091"/>
                  <a:pt x="1299977" y="639196"/>
                </a:cubicBezTo>
                <a:cubicBezTo>
                  <a:pt x="1323072" y="639367"/>
                  <a:pt x="1341279" y="658105"/>
                  <a:pt x="1326190" y="625955"/>
                </a:cubicBezTo>
                <a:cubicBezTo>
                  <a:pt x="1333572" y="625050"/>
                  <a:pt x="1337406" y="621362"/>
                  <a:pt x="1339600" y="616295"/>
                </a:cubicBezTo>
                <a:lnTo>
                  <a:pt x="1340054" y="614022"/>
                </a:lnTo>
                <a:lnTo>
                  <a:pt x="1391606" y="615229"/>
                </a:lnTo>
                <a:lnTo>
                  <a:pt x="1397565" y="611490"/>
                </a:lnTo>
                <a:lnTo>
                  <a:pt x="1432302" y="617267"/>
                </a:lnTo>
                <a:lnTo>
                  <a:pt x="1449644" y="617591"/>
                </a:lnTo>
                <a:lnTo>
                  <a:pt x="1455793" y="623174"/>
                </a:lnTo>
                <a:cubicBezTo>
                  <a:pt x="1461744" y="626151"/>
                  <a:pt x="1469373" y="626493"/>
                  <a:pt x="1480758" y="620863"/>
                </a:cubicBezTo>
                <a:lnTo>
                  <a:pt x="1483154" y="618527"/>
                </a:lnTo>
                <a:lnTo>
                  <a:pt x="1505495" y="624325"/>
                </a:lnTo>
                <a:cubicBezTo>
                  <a:pt x="1512992" y="627532"/>
                  <a:pt x="1520025" y="632078"/>
                  <a:pt x="1526340" y="638496"/>
                </a:cubicBezTo>
                <a:cubicBezTo>
                  <a:pt x="1586113" y="586768"/>
                  <a:pt x="1659006" y="610309"/>
                  <a:pt x="1731986" y="589682"/>
                </a:cubicBezTo>
                <a:cubicBezTo>
                  <a:pt x="1750397" y="523106"/>
                  <a:pt x="1896056" y="573257"/>
                  <a:pt x="1927935" y="628540"/>
                </a:cubicBezTo>
                <a:cubicBezTo>
                  <a:pt x="1912854" y="559823"/>
                  <a:pt x="2112261" y="676347"/>
                  <a:pt x="2039075" y="599964"/>
                </a:cubicBezTo>
                <a:cubicBezTo>
                  <a:pt x="2066036" y="601198"/>
                  <a:pt x="2086366" y="569532"/>
                  <a:pt x="2066980" y="550413"/>
                </a:cubicBezTo>
                <a:cubicBezTo>
                  <a:pt x="2155364" y="582582"/>
                  <a:pt x="2259548" y="514786"/>
                  <a:pt x="2352236" y="519602"/>
                </a:cubicBezTo>
                <a:cubicBezTo>
                  <a:pt x="2388450" y="459394"/>
                  <a:pt x="2373298" y="511682"/>
                  <a:pt x="2420791" y="492826"/>
                </a:cubicBezTo>
                <a:cubicBezTo>
                  <a:pt x="2417962" y="542563"/>
                  <a:pt x="2475071" y="455098"/>
                  <a:pt x="2489932" y="507864"/>
                </a:cubicBezTo>
                <a:cubicBezTo>
                  <a:pt x="2498105" y="502761"/>
                  <a:pt x="2505553" y="496153"/>
                  <a:pt x="2512917" y="489127"/>
                </a:cubicBezTo>
                <a:lnTo>
                  <a:pt x="2516783" y="485473"/>
                </a:lnTo>
                <a:lnTo>
                  <a:pt x="2534360" y="480064"/>
                </a:lnTo>
                <a:lnTo>
                  <a:pt x="2536691" y="467018"/>
                </a:lnTo>
                <a:lnTo>
                  <a:pt x="2561265" y="450623"/>
                </a:lnTo>
                <a:cubicBezTo>
                  <a:pt x="2570872" y="446262"/>
                  <a:pt x="2581686" y="443655"/>
                  <a:pt x="2594349" y="443884"/>
                </a:cubicBezTo>
                <a:cubicBezTo>
                  <a:pt x="2640435" y="464638"/>
                  <a:pt x="2696955" y="396361"/>
                  <a:pt x="2754324" y="424766"/>
                </a:cubicBezTo>
                <a:cubicBezTo>
                  <a:pt x="2775130" y="430896"/>
                  <a:pt x="2837731" y="423458"/>
                  <a:pt x="2848470" y="405966"/>
                </a:cubicBezTo>
                <a:cubicBezTo>
                  <a:pt x="2861295" y="401100"/>
                  <a:pt x="2876936" y="405309"/>
                  <a:pt x="2881772" y="387260"/>
                </a:cubicBezTo>
                <a:cubicBezTo>
                  <a:pt x="2890299" y="365261"/>
                  <a:pt x="2938134" y="392997"/>
                  <a:pt x="2929932" y="368912"/>
                </a:cubicBezTo>
                <a:cubicBezTo>
                  <a:pt x="2963844" y="387799"/>
                  <a:pt x="2986550" y="341223"/>
                  <a:pt x="3013020" y="327578"/>
                </a:cubicBezTo>
                <a:cubicBezTo>
                  <a:pt x="3040041" y="346996"/>
                  <a:pt x="3068934" y="299222"/>
                  <a:pt x="3127968" y="287613"/>
                </a:cubicBezTo>
                <a:cubicBezTo>
                  <a:pt x="3157770" y="310215"/>
                  <a:pt x="3167695" y="279445"/>
                  <a:pt x="3222191" y="307887"/>
                </a:cubicBezTo>
                <a:cubicBezTo>
                  <a:pt x="3223593" y="304249"/>
                  <a:pt x="3225533" y="300801"/>
                  <a:pt x="3227953" y="297650"/>
                </a:cubicBezTo>
                <a:cubicBezTo>
                  <a:pt x="3242008" y="279345"/>
                  <a:pt x="3268831" y="274825"/>
                  <a:pt x="3287859" y="287558"/>
                </a:cubicBezTo>
                <a:cubicBezTo>
                  <a:pt x="3373144" y="323866"/>
                  <a:pt x="3442657" y="311681"/>
                  <a:pt x="3510042" y="311820"/>
                </a:cubicBezTo>
                <a:cubicBezTo>
                  <a:pt x="3585274" y="306641"/>
                  <a:pt x="3525753" y="258887"/>
                  <a:pt x="3626773" y="290452"/>
                </a:cubicBezTo>
                <a:cubicBezTo>
                  <a:pt x="3633124" y="269835"/>
                  <a:pt x="3644693" y="267134"/>
                  <a:pt x="3666217" y="273255"/>
                </a:cubicBezTo>
                <a:cubicBezTo>
                  <a:pt x="3702502" y="269310"/>
                  <a:pt x="3690563" y="221720"/>
                  <a:pt x="3732427" y="245039"/>
                </a:cubicBezTo>
                <a:cubicBezTo>
                  <a:pt x="3720985" y="220241"/>
                  <a:pt x="3798776" y="224539"/>
                  <a:pt x="3777022" y="200276"/>
                </a:cubicBezTo>
                <a:cubicBezTo>
                  <a:pt x="3781759" y="193499"/>
                  <a:pt x="3786499" y="190723"/>
                  <a:pt x="3791246" y="189996"/>
                </a:cubicBezTo>
                <a:cubicBezTo>
                  <a:pt x="3800740" y="188542"/>
                  <a:pt x="3810265" y="195284"/>
                  <a:pt x="3819864" y="194605"/>
                </a:cubicBezTo>
                <a:lnTo>
                  <a:pt x="3830398" y="188383"/>
                </a:lnTo>
                <a:lnTo>
                  <a:pt x="3834360" y="188992"/>
                </a:lnTo>
                <a:lnTo>
                  <a:pt x="3843715" y="188752"/>
                </a:lnTo>
                <a:lnTo>
                  <a:pt x="3842609" y="197386"/>
                </a:lnTo>
                <a:cubicBezTo>
                  <a:pt x="3840673" y="205638"/>
                  <a:pt x="3839248" y="214671"/>
                  <a:pt x="3853961" y="213380"/>
                </a:cubicBezTo>
                <a:cubicBezTo>
                  <a:pt x="3884396" y="206569"/>
                  <a:pt x="3895082" y="241941"/>
                  <a:pt x="3907640" y="207568"/>
                </a:cubicBezTo>
                <a:lnTo>
                  <a:pt x="3910449" y="197808"/>
                </a:lnTo>
                <a:lnTo>
                  <a:pt x="3917197" y="196121"/>
                </a:lnTo>
                <a:cubicBezTo>
                  <a:pt x="3920833" y="196372"/>
                  <a:pt x="3922919" y="198717"/>
                  <a:pt x="3922400" y="205056"/>
                </a:cubicBezTo>
                <a:cubicBezTo>
                  <a:pt x="3950680" y="178467"/>
                  <a:pt x="3984062" y="218098"/>
                  <a:pt x="4013061" y="224874"/>
                </a:cubicBezTo>
                <a:cubicBezTo>
                  <a:pt x="4034530" y="199451"/>
                  <a:pt x="4074202" y="238734"/>
                  <a:pt x="4134285" y="235592"/>
                </a:cubicBezTo>
                <a:cubicBezTo>
                  <a:pt x="4157674" y="206403"/>
                  <a:pt x="4174806" y="233822"/>
                  <a:pt x="4220717" y="192946"/>
                </a:cubicBezTo>
                <a:cubicBezTo>
                  <a:pt x="4222964" y="196132"/>
                  <a:pt x="4225687" y="199002"/>
                  <a:pt x="4228802" y="201468"/>
                </a:cubicBezTo>
                <a:cubicBezTo>
                  <a:pt x="4246898" y="215792"/>
                  <a:pt x="4274013" y="213632"/>
                  <a:pt x="4289361" y="196642"/>
                </a:cubicBezTo>
                <a:cubicBezTo>
                  <a:pt x="4363212" y="140627"/>
                  <a:pt x="4433598" y="135488"/>
                  <a:pt x="4498913" y="118915"/>
                </a:cubicBezTo>
                <a:cubicBezTo>
                  <a:pt x="4573135" y="105586"/>
                  <a:pt x="4527062" y="166416"/>
                  <a:pt x="4617330" y="111163"/>
                </a:cubicBezTo>
                <a:cubicBezTo>
                  <a:pt x="4628518" y="129608"/>
                  <a:pt x="4640397" y="129405"/>
                  <a:pt x="4659778" y="118219"/>
                </a:cubicBezTo>
                <a:cubicBezTo>
                  <a:pt x="4695929" y="113193"/>
                  <a:pt x="4695958" y="162259"/>
                  <a:pt x="4730870" y="129432"/>
                </a:cubicBezTo>
                <a:cubicBezTo>
                  <a:pt x="4725822" y="156271"/>
                  <a:pt x="4800214" y="133127"/>
                  <a:pt x="4785037" y="161964"/>
                </a:cubicBezTo>
                <a:cubicBezTo>
                  <a:pt x="4810025" y="183633"/>
                  <a:pt x="4819434" y="143205"/>
                  <a:pt x="4844073" y="161768"/>
                </a:cubicBezTo>
                <a:cubicBezTo>
                  <a:pt x="4870797" y="164132"/>
                  <a:pt x="4827288" y="135164"/>
                  <a:pt x="4856454" y="130488"/>
                </a:cubicBezTo>
                <a:cubicBezTo>
                  <a:pt x="4892086" y="129553"/>
                  <a:pt x="4889263" y="81477"/>
                  <a:pt x="4920038" y="140418"/>
                </a:cubicBezTo>
                <a:cubicBezTo>
                  <a:pt x="4956358" y="122308"/>
                  <a:pt x="4965108" y="149263"/>
                  <a:pt x="5016639" y="158905"/>
                </a:cubicBezTo>
                <a:cubicBezTo>
                  <a:pt x="5037063" y="141828"/>
                  <a:pt x="5054534" y="147986"/>
                  <a:pt x="5072009" y="161502"/>
                </a:cubicBezTo>
                <a:cubicBezTo>
                  <a:pt x="5121260" y="153653"/>
                  <a:pt x="5167555" y="172635"/>
                  <a:pt x="5223626" y="177356"/>
                </a:cubicBezTo>
                <a:cubicBezTo>
                  <a:pt x="5282824" y="155243"/>
                  <a:pt x="5315859" y="195041"/>
                  <a:pt x="5375773" y="199913"/>
                </a:cubicBezTo>
                <a:cubicBezTo>
                  <a:pt x="5432511" y="156218"/>
                  <a:pt x="5417550" y="256036"/>
                  <a:pt x="5467502" y="250963"/>
                </a:cubicBezTo>
                <a:cubicBezTo>
                  <a:pt x="5547124" y="209975"/>
                  <a:pt x="5467171" y="283839"/>
                  <a:pt x="5592395" y="265434"/>
                </a:cubicBezTo>
                <a:cubicBezTo>
                  <a:pt x="5599201" y="258867"/>
                  <a:pt x="5614752" y="264706"/>
                  <a:pt x="5613532" y="273379"/>
                </a:cubicBezTo>
                <a:cubicBezTo>
                  <a:pt x="5621390" y="270408"/>
                  <a:pt x="5639720" y="253173"/>
                  <a:pt x="5642173" y="266904"/>
                </a:cubicBezTo>
                <a:cubicBezTo>
                  <a:pt x="5682296" y="267049"/>
                  <a:pt x="5721812" y="257513"/>
                  <a:pt x="5756910" y="239211"/>
                </a:cubicBezTo>
                <a:cubicBezTo>
                  <a:pt x="5834998" y="260050"/>
                  <a:pt x="5790596" y="197229"/>
                  <a:pt x="5846667" y="201786"/>
                </a:cubicBezTo>
                <a:cubicBezTo>
                  <a:pt x="5892444" y="227312"/>
                  <a:pt x="5908324" y="204527"/>
                  <a:pt x="5960732" y="220708"/>
                </a:cubicBezTo>
                <a:cubicBezTo>
                  <a:pt x="5977124" y="175349"/>
                  <a:pt x="6009640" y="223654"/>
                  <a:pt x="6029542" y="210339"/>
                </a:cubicBezTo>
                <a:cubicBezTo>
                  <a:pt x="6063108" y="261420"/>
                  <a:pt x="6107411" y="160034"/>
                  <a:pt x="6141123" y="159923"/>
                </a:cubicBezTo>
                <a:cubicBezTo>
                  <a:pt x="6198068" y="167749"/>
                  <a:pt x="6260628" y="219715"/>
                  <a:pt x="6290640" y="167441"/>
                </a:cubicBezTo>
                <a:cubicBezTo>
                  <a:pt x="6295193" y="188689"/>
                  <a:pt x="6290494" y="217816"/>
                  <a:pt x="6322806" y="213293"/>
                </a:cubicBezTo>
                <a:cubicBezTo>
                  <a:pt x="6335911" y="223881"/>
                  <a:pt x="6338726" y="256581"/>
                  <a:pt x="6364914" y="240140"/>
                </a:cubicBezTo>
                <a:cubicBezTo>
                  <a:pt x="6331888" y="211628"/>
                  <a:pt x="6385856" y="207033"/>
                  <a:pt x="6380420" y="173195"/>
                </a:cubicBezTo>
                <a:cubicBezTo>
                  <a:pt x="6420580" y="151473"/>
                  <a:pt x="6513519" y="179296"/>
                  <a:pt x="6507891" y="118474"/>
                </a:cubicBezTo>
                <a:cubicBezTo>
                  <a:pt x="6519398" y="82452"/>
                  <a:pt x="6571830" y="137398"/>
                  <a:pt x="6571807" y="98636"/>
                </a:cubicBezTo>
                <a:cubicBezTo>
                  <a:pt x="6594702" y="123421"/>
                  <a:pt x="6634676" y="82071"/>
                  <a:pt x="6671880" y="82931"/>
                </a:cubicBezTo>
                <a:cubicBezTo>
                  <a:pt x="6678855" y="65407"/>
                  <a:pt x="6687415" y="66196"/>
                  <a:pt x="6702266" y="75470"/>
                </a:cubicBezTo>
                <a:cubicBezTo>
                  <a:pt x="6747004" y="78450"/>
                  <a:pt x="6798307" y="53072"/>
                  <a:pt x="6845802" y="24496"/>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711420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B2C7069-D76B-45FF-1DF3-29DCDEBB2A44}"/>
              </a:ext>
            </a:extLst>
          </p:cNvPr>
          <p:cNvSpPr>
            <a:spLocks noGrp="1"/>
          </p:cNvSpPr>
          <p:nvPr>
            <p:ph type="title"/>
          </p:nvPr>
        </p:nvSpPr>
        <p:spPr>
          <a:xfrm>
            <a:off x="838200" y="365125"/>
            <a:ext cx="10515600" cy="1325563"/>
          </a:xfrm>
        </p:spPr>
        <p:txBody>
          <a:bodyPr>
            <a:normAutofit/>
          </a:bodyPr>
          <a:lstStyle/>
          <a:p>
            <a:r>
              <a:rPr lang="en-US" sz="5400"/>
              <a:t>Challenges Encountered</a:t>
            </a:r>
            <a:endParaRPr lang="en-US" sz="5400" dirty="0"/>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833DF045-931D-16DB-4805-005AC6CE6CC6}"/>
              </a:ext>
            </a:extLst>
          </p:cNvPr>
          <p:cNvSpPr>
            <a:spLocks noGrp="1"/>
          </p:cNvSpPr>
          <p:nvPr>
            <p:ph idx="1"/>
          </p:nvPr>
        </p:nvSpPr>
        <p:spPr>
          <a:xfrm>
            <a:off x="227076" y="1819641"/>
            <a:ext cx="11734799" cy="4850789"/>
          </a:xfrm>
        </p:spPr>
        <p:txBody>
          <a:bodyPr>
            <a:noAutofit/>
          </a:bodyPr>
          <a:lstStyle/>
          <a:p>
            <a:pPr marL="457200" indent="-457200">
              <a:buFont typeface="Arial" panose="020B0604020202020204" pitchFamily="34" charset="0"/>
              <a:buAutoNum type="arabicPeriod"/>
            </a:pPr>
            <a:r>
              <a:rPr lang="en-US" sz="2000" b="0" i="0" dirty="0">
                <a:effectLst/>
                <a:latin typeface="Slack-Lato"/>
              </a:rPr>
              <a:t>One of the big challenges encountered was our data was so imbalanced that every model that was trained was so accurate that it did not properly predict the minority class correc</a:t>
            </a:r>
            <a:r>
              <a:rPr lang="en-US" sz="2000" dirty="0">
                <a:latin typeface="Slack-Lato"/>
              </a:rPr>
              <a:t>tly </a:t>
            </a:r>
            <a:r>
              <a:rPr lang="en-US" sz="2000" b="0" i="0" dirty="0">
                <a:effectLst/>
                <a:latin typeface="Slack-Lato"/>
              </a:rPr>
              <a:t>because of what it was trained on. Hyper tuning of parameters</a:t>
            </a:r>
            <a:r>
              <a:rPr lang="en-US" sz="2000" dirty="0">
                <a:latin typeface="Slack-Lato"/>
              </a:rPr>
              <a:t> </a:t>
            </a:r>
            <a:r>
              <a:rPr lang="en-US" sz="2000" b="0" i="0" dirty="0">
                <a:effectLst/>
                <a:latin typeface="Slack-Lato"/>
              </a:rPr>
              <a:t>predicted at 12%.</a:t>
            </a:r>
            <a:endParaRPr lang="en-US" sz="2000" dirty="0">
              <a:latin typeface="Slack-Lato"/>
            </a:endParaRPr>
          </a:p>
          <a:p>
            <a:pPr marL="0" indent="0">
              <a:buNone/>
            </a:pPr>
            <a:r>
              <a:rPr lang="en-US" sz="2000" b="0" i="0" dirty="0">
                <a:effectLst/>
                <a:latin typeface="Slack-Lato"/>
              </a:rPr>
              <a:t>	</a:t>
            </a:r>
            <a:r>
              <a:rPr lang="en-US" sz="2000" b="0" i="0" u="sng" dirty="0">
                <a:effectLst/>
                <a:latin typeface="Slack-Lato"/>
              </a:rPr>
              <a:t>Resolution: </a:t>
            </a:r>
            <a:r>
              <a:rPr lang="en-US" sz="2000" b="0" i="0" dirty="0">
                <a:effectLst/>
                <a:latin typeface="Slack-Lato"/>
              </a:rPr>
              <a:t>We used SMOTE to help balance data</a:t>
            </a:r>
          </a:p>
          <a:p>
            <a:pPr marL="342900" indent="-342900">
              <a:buFont typeface="+mj-lt"/>
              <a:buAutoNum type="arabicPeriod" startAt="2"/>
            </a:pPr>
            <a:r>
              <a:rPr lang="en-US" sz="2000" dirty="0">
                <a:latin typeface="Slack-Lato"/>
              </a:rPr>
              <a:t>We had issues with pushing to </a:t>
            </a:r>
            <a:r>
              <a:rPr lang="en-US" sz="2000" dirty="0" err="1">
                <a:latin typeface="Slack-Lato"/>
              </a:rPr>
              <a:t>github</a:t>
            </a:r>
            <a:r>
              <a:rPr lang="en-US" sz="2000" dirty="0">
                <a:latin typeface="Slack-Lato"/>
              </a:rPr>
              <a:t> because of branch and .</a:t>
            </a:r>
            <a:r>
              <a:rPr lang="en-US" sz="2000" b="0" i="0" dirty="0" err="1">
                <a:effectLst/>
                <a:latin typeface="Slack-Lato"/>
              </a:rPr>
              <a:t>DS_Store</a:t>
            </a:r>
            <a:r>
              <a:rPr lang="en-US" sz="2000" b="0" i="0" dirty="0">
                <a:effectLst/>
                <a:latin typeface="Slack-Lato"/>
              </a:rPr>
              <a:t> file (Mac only) </a:t>
            </a:r>
            <a:r>
              <a:rPr lang="en-US" sz="2000" dirty="0">
                <a:latin typeface="Slack-Lato"/>
              </a:rPr>
              <a:t>synchronization. </a:t>
            </a:r>
          </a:p>
          <a:p>
            <a:pPr marL="0" indent="0">
              <a:buNone/>
            </a:pPr>
            <a:r>
              <a:rPr lang="en-US" sz="2000" dirty="0">
                <a:latin typeface="Slack-Lato"/>
              </a:rPr>
              <a:t>	</a:t>
            </a:r>
            <a:r>
              <a:rPr lang="en-US" sz="2000" u="sng" dirty="0">
                <a:latin typeface="Slack-Lato"/>
              </a:rPr>
              <a:t>Resolution: </a:t>
            </a:r>
            <a:r>
              <a:rPr lang="en-US" sz="2000" dirty="0">
                <a:latin typeface="Slack-Lato"/>
              </a:rPr>
              <a:t>The .DS</a:t>
            </a:r>
            <a:r>
              <a:rPr lang="en-US" sz="2000" b="0" i="0" dirty="0">
                <a:effectLst/>
                <a:latin typeface="Slack-Lato"/>
              </a:rPr>
              <a:t> file can get deleted or added to .</a:t>
            </a:r>
            <a:r>
              <a:rPr lang="en-US" sz="2000" b="0" i="0" dirty="0" err="1">
                <a:effectLst/>
                <a:latin typeface="Slack-Lato"/>
              </a:rPr>
              <a:t>gitignore</a:t>
            </a:r>
            <a:endParaRPr lang="en-US" sz="2000" b="0" i="0" dirty="0">
              <a:effectLst/>
              <a:latin typeface="Slack-Lato"/>
            </a:endParaRPr>
          </a:p>
          <a:p>
            <a:pPr marL="457200" indent="-457200">
              <a:buFont typeface="+mj-lt"/>
              <a:buAutoNum type="arabicPeriod" startAt="3"/>
            </a:pPr>
            <a:r>
              <a:rPr lang="en-US" sz="2000" dirty="0">
                <a:latin typeface="Slack-Lato"/>
              </a:rPr>
              <a:t>Printing decision tree graphic </a:t>
            </a:r>
          </a:p>
          <a:p>
            <a:pPr marL="0" indent="0">
              <a:buNone/>
            </a:pPr>
            <a:r>
              <a:rPr lang="en-US" sz="2000" dirty="0">
                <a:latin typeface="Slack-Lato"/>
              </a:rPr>
              <a:t>	</a:t>
            </a:r>
            <a:r>
              <a:rPr lang="en-US" sz="2000" u="sng" dirty="0">
                <a:latin typeface="Slack-Lato"/>
              </a:rPr>
              <a:t>Resolution: </a:t>
            </a:r>
            <a:r>
              <a:rPr lang="en-US" sz="2000" dirty="0">
                <a:latin typeface="Slack-Lato"/>
              </a:rPr>
              <a:t>We were able to print it using </a:t>
            </a:r>
            <a:r>
              <a:rPr lang="en-US" sz="2000" i="1" dirty="0">
                <a:latin typeface="Slack-Lato"/>
              </a:rPr>
              <a:t>Google </a:t>
            </a:r>
            <a:r>
              <a:rPr lang="en-US" sz="2000" i="1" dirty="0" err="1">
                <a:latin typeface="Slack-Lato"/>
              </a:rPr>
              <a:t>Colab</a:t>
            </a:r>
            <a:endParaRPr lang="en-US" sz="2000" i="1" dirty="0">
              <a:latin typeface="Slack-Lato"/>
            </a:endParaRPr>
          </a:p>
          <a:p>
            <a:pPr marL="342900" indent="-342900">
              <a:buFont typeface="+mj-lt"/>
              <a:buAutoNum type="arabicPeriod" startAt="4"/>
            </a:pPr>
            <a:r>
              <a:rPr lang="en-US" sz="2000" b="0" dirty="0">
                <a:effectLst/>
                <a:latin typeface="Slack-Lato"/>
              </a:rPr>
              <a:t>We had problems representing binary data as user </a:t>
            </a:r>
            <a:r>
              <a:rPr lang="en-US" sz="2000" dirty="0">
                <a:latin typeface="Slack-Lato"/>
              </a:rPr>
              <a:t>input in </a:t>
            </a:r>
            <a:r>
              <a:rPr lang="en-US" sz="2000" dirty="0" err="1">
                <a:latin typeface="Slack-Lato"/>
              </a:rPr>
              <a:t>Streamlit</a:t>
            </a:r>
            <a:r>
              <a:rPr lang="en-US" sz="2000" dirty="0">
                <a:latin typeface="Slack-Lato"/>
              </a:rPr>
              <a:t> app </a:t>
            </a:r>
          </a:p>
          <a:p>
            <a:pPr marL="0" indent="0">
              <a:buNone/>
            </a:pPr>
            <a:r>
              <a:rPr lang="en-US" sz="2000" b="0" dirty="0">
                <a:effectLst/>
                <a:latin typeface="Slack-Lato"/>
              </a:rPr>
              <a:t>	</a:t>
            </a:r>
            <a:r>
              <a:rPr lang="en-US" sz="2000" b="0" u="sng" dirty="0">
                <a:effectLst/>
                <a:latin typeface="Slack-Lato"/>
              </a:rPr>
              <a:t>Resolution: </a:t>
            </a:r>
            <a:r>
              <a:rPr lang="en-US" sz="2000" dirty="0">
                <a:latin typeface="Slack-Lato"/>
              </a:rPr>
              <a:t>Mapping for categorical features to numeric values </a:t>
            </a:r>
            <a:endParaRPr lang="en-US" sz="2000" b="0" dirty="0">
              <a:effectLst/>
              <a:latin typeface="Slack-Lato"/>
            </a:endParaRPr>
          </a:p>
          <a:p>
            <a:pPr marL="457200" indent="-457200">
              <a:buFont typeface="+mj-lt"/>
              <a:buAutoNum type="arabicPeriod" startAt="5"/>
            </a:pPr>
            <a:r>
              <a:rPr lang="en-US" sz="2000" dirty="0">
                <a:latin typeface="Slack-Lato"/>
              </a:rPr>
              <a:t>Getting the </a:t>
            </a:r>
            <a:r>
              <a:rPr lang="en-US" sz="2000" dirty="0" err="1">
                <a:latin typeface="Slack-Lato"/>
              </a:rPr>
              <a:t>Streamlit</a:t>
            </a:r>
            <a:r>
              <a:rPr lang="en-US" sz="2000" dirty="0">
                <a:latin typeface="Slack-Lato"/>
              </a:rPr>
              <a:t> app to properly predict Stroke Risk</a:t>
            </a:r>
          </a:p>
          <a:p>
            <a:pPr marL="0" indent="0">
              <a:buNone/>
            </a:pPr>
            <a:r>
              <a:rPr lang="en-US" sz="2000" dirty="0">
                <a:latin typeface="Slack-Lato"/>
              </a:rPr>
              <a:t>	</a:t>
            </a:r>
            <a:r>
              <a:rPr lang="en-US" sz="2000" u="sng" dirty="0">
                <a:latin typeface="Slack-Lato"/>
              </a:rPr>
              <a:t>Resolution: </a:t>
            </a:r>
            <a:r>
              <a:rPr lang="en-US" sz="2000" dirty="0">
                <a:latin typeface="Slack-Lato"/>
              </a:rPr>
              <a:t>needed proper sequencing of features (columns) </a:t>
            </a:r>
          </a:p>
          <a:p>
            <a:pPr marL="457200" indent="-457200">
              <a:buFont typeface="+mj-lt"/>
              <a:buAutoNum type="arabicPeriod" startAt="3"/>
            </a:pPr>
            <a:endParaRPr lang="en-US" sz="2000" dirty="0">
              <a:latin typeface="Slack-Lato"/>
            </a:endParaRPr>
          </a:p>
          <a:p>
            <a:pPr marL="0" indent="0">
              <a:buNone/>
            </a:pPr>
            <a:endParaRPr lang="en-US" sz="2000" b="0" i="0" dirty="0">
              <a:effectLst/>
              <a:latin typeface="Slack-Lato"/>
            </a:endParaRPr>
          </a:p>
          <a:p>
            <a:pPr marL="0" indent="0">
              <a:buNone/>
            </a:pPr>
            <a:endParaRPr lang="en-US" sz="2000" b="0" i="0" dirty="0">
              <a:effectLst/>
              <a:latin typeface="Slack-Lato"/>
            </a:endParaRPr>
          </a:p>
          <a:p>
            <a:pPr>
              <a:buFont typeface="Arial" panose="020B0604020202020204" pitchFamily="34" charset="0"/>
              <a:buChar char="•"/>
            </a:pPr>
            <a:endParaRPr lang="en-US" sz="2000" b="0" i="0" dirty="0">
              <a:effectLst/>
              <a:latin typeface="Slack-Lato"/>
            </a:endParaRPr>
          </a:p>
        </p:txBody>
      </p:sp>
    </p:spTree>
    <p:extLst>
      <p:ext uri="{BB962C8B-B14F-4D97-AF65-F5344CB8AC3E}">
        <p14:creationId xmlns:p14="http://schemas.microsoft.com/office/powerpoint/2010/main" val="33432665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CF5EC32-0B83-5735-684D-6B2E574392A2}"/>
              </a:ext>
            </a:extLst>
          </p:cNvPr>
          <p:cNvSpPr>
            <a:spLocks noGrp="1"/>
          </p:cNvSpPr>
          <p:nvPr>
            <p:ph type="title"/>
          </p:nvPr>
        </p:nvSpPr>
        <p:spPr>
          <a:xfrm>
            <a:off x="640080" y="325369"/>
            <a:ext cx="4368602" cy="1956841"/>
          </a:xfrm>
        </p:spPr>
        <p:txBody>
          <a:bodyPr anchor="b">
            <a:normAutofit/>
          </a:bodyPr>
          <a:lstStyle/>
          <a:p>
            <a:r>
              <a:rPr lang="en-US" sz="4600"/>
              <a:t>Project Overview &amp; Goals </a:t>
            </a:r>
          </a:p>
        </p:txBody>
      </p:sp>
      <p:sp>
        <p:nvSpPr>
          <p:cNvPr id="27"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319C53C-1A70-ACB0-C168-8C6510B06DE3}"/>
              </a:ext>
            </a:extLst>
          </p:cNvPr>
          <p:cNvSpPr>
            <a:spLocks noGrp="1"/>
          </p:cNvSpPr>
          <p:nvPr>
            <p:ph idx="1"/>
          </p:nvPr>
        </p:nvSpPr>
        <p:spPr>
          <a:xfrm>
            <a:off x="640080" y="2872899"/>
            <a:ext cx="4243589" cy="3320668"/>
          </a:xfrm>
        </p:spPr>
        <p:txBody>
          <a:bodyPr>
            <a:normAutofit/>
          </a:bodyPr>
          <a:lstStyle/>
          <a:p>
            <a:endParaRPr lang="en-US" sz="2200" dirty="0">
              <a:latin typeface="Roboto" panose="02000000000000000000" pitchFamily="2" charset="0"/>
            </a:endParaRPr>
          </a:p>
          <a:p>
            <a:r>
              <a:rPr lang="en-US" sz="2200" dirty="0">
                <a:latin typeface="Roboto" panose="02000000000000000000" pitchFamily="2" charset="0"/>
              </a:rPr>
              <a:t>Create a model that will be the under pinning's for identifying Risk for Stroke</a:t>
            </a:r>
          </a:p>
          <a:p>
            <a:r>
              <a:rPr lang="en-US" sz="2200" dirty="0">
                <a:latin typeface="Roboto" panose="02000000000000000000" pitchFamily="2" charset="0"/>
              </a:rPr>
              <a:t>Create a </a:t>
            </a:r>
            <a:r>
              <a:rPr lang="en-US" sz="2200" dirty="0" err="1">
                <a:latin typeface="Roboto" panose="02000000000000000000" pitchFamily="2" charset="0"/>
              </a:rPr>
              <a:t>Streamlit</a:t>
            </a:r>
            <a:r>
              <a:rPr lang="en-US" sz="2200" dirty="0">
                <a:latin typeface="Roboto" panose="02000000000000000000" pitchFamily="2" charset="0"/>
              </a:rPr>
              <a:t> app prototype to predict individual risk for stroke  based off major risk factors </a:t>
            </a:r>
          </a:p>
          <a:p>
            <a:endParaRPr lang="en-US" sz="2200" dirty="0">
              <a:latin typeface="Roboto" panose="02000000000000000000" pitchFamily="2" charset="0"/>
            </a:endParaRPr>
          </a:p>
          <a:p>
            <a:endParaRPr lang="en-US" sz="2200" b="0" i="0" dirty="0">
              <a:effectLst/>
              <a:latin typeface="Roboto" panose="02000000000000000000" pitchFamily="2" charset="0"/>
            </a:endParaRPr>
          </a:p>
          <a:p>
            <a:endParaRPr lang="en-US" sz="2200" b="0" i="1" dirty="0">
              <a:effectLst/>
              <a:latin typeface="Roboto" panose="02000000000000000000" pitchFamily="2" charset="0"/>
            </a:endParaRPr>
          </a:p>
          <a:p>
            <a:endParaRPr lang="en-US" sz="2200" dirty="0">
              <a:latin typeface="Roboto" panose="02000000000000000000" pitchFamily="2" charset="0"/>
            </a:endParaRPr>
          </a:p>
          <a:p>
            <a:endParaRPr lang="en-US" sz="2200" b="0" i="0" dirty="0">
              <a:effectLst/>
              <a:latin typeface="Roboto" panose="02000000000000000000" pitchFamily="2" charset="0"/>
            </a:endParaRPr>
          </a:p>
        </p:txBody>
      </p:sp>
      <p:pic>
        <p:nvPicPr>
          <p:cNvPr id="16" name="Picture 15" descr="Person watching empty phone">
            <a:extLst>
              <a:ext uri="{FF2B5EF4-FFF2-40B4-BE49-F238E27FC236}">
                <a16:creationId xmlns:a16="http://schemas.microsoft.com/office/drawing/2014/main" id="{2FFC8724-1CDA-7B20-00D4-D41665FC830C}"/>
              </a:ext>
            </a:extLst>
          </p:cNvPr>
          <p:cNvPicPr>
            <a:picLocks noChangeAspect="1"/>
          </p:cNvPicPr>
          <p:nvPr/>
        </p:nvPicPr>
        <p:blipFill>
          <a:blip r:embed="rId3"/>
          <a:srcRect l="31459" r="1588"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18212811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0C541B88-1AE9-40C3-AFD5-967787C197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E5F17139-31EE-46AC-B04F-DBBD852DD6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890596"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681CA3E-FED1-4FA9-BC75-92E8474E99E2}"/>
              </a:ext>
            </a:extLst>
          </p:cNvPr>
          <p:cNvSpPr>
            <a:spLocks noGrp="1"/>
          </p:cNvSpPr>
          <p:nvPr>
            <p:ph type="title"/>
          </p:nvPr>
        </p:nvSpPr>
        <p:spPr>
          <a:xfrm>
            <a:off x="838200" y="1195697"/>
            <a:ext cx="3200400" cy="4238118"/>
          </a:xfrm>
        </p:spPr>
        <p:txBody>
          <a:bodyPr>
            <a:normAutofit/>
          </a:bodyPr>
          <a:lstStyle/>
          <a:p>
            <a:r>
              <a:rPr lang="en-US" sz="4100">
                <a:solidFill>
                  <a:schemeClr val="bg1"/>
                </a:solidFill>
              </a:rPr>
              <a:t>If We Had More Time……Next Steps</a:t>
            </a:r>
          </a:p>
        </p:txBody>
      </p:sp>
      <p:grpSp>
        <p:nvGrpSpPr>
          <p:cNvPr id="13" name="Graphic 38">
            <a:extLst>
              <a:ext uri="{FF2B5EF4-FFF2-40B4-BE49-F238E27FC236}">
                <a16:creationId xmlns:a16="http://schemas.microsoft.com/office/drawing/2014/main" id="{7CF625D3-71A3-4F30-A096-8EF334E959D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02912"/>
            <a:ext cx="1910252" cy="709660"/>
            <a:chOff x="2267504" y="2540250"/>
            <a:chExt cx="1990951" cy="739640"/>
          </a:xfrm>
          <a:solidFill>
            <a:schemeClr val="bg1"/>
          </a:solidFill>
        </p:grpSpPr>
        <p:sp>
          <p:nvSpPr>
            <p:cNvPr id="14" name="Freeform: Shape 13">
              <a:extLst>
                <a:ext uri="{FF2B5EF4-FFF2-40B4-BE49-F238E27FC236}">
                  <a16:creationId xmlns:a16="http://schemas.microsoft.com/office/drawing/2014/main" id="{C6754E2F-F56E-4BA3-99DD-8EBF110E34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67504" y="254025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5835 h 286230"/>
                <a:gd name="connsiteX8" fmla="*/ 255835 w 1990951"/>
                <a:gd name="connsiteY8" fmla="*/ 0 h 286230"/>
                <a:gd name="connsiteX9" fmla="*/ 504071 w 1990951"/>
                <a:gd name="connsiteY9" fmla="*/ 245703 h 286230"/>
                <a:gd name="connsiteX10" fmla="*/ 749773 w 1990951"/>
                <a:gd name="connsiteY10" fmla="*/ 0 h 286230"/>
                <a:gd name="connsiteX11" fmla="*/ 995476 w 1990951"/>
                <a:gd name="connsiteY11" fmla="*/ 245703 h 286230"/>
                <a:gd name="connsiteX12" fmla="*/ 1243712 w 1990951"/>
                <a:gd name="connsiteY12" fmla="*/ 0 h 286230"/>
                <a:gd name="connsiteX13" fmla="*/ 1489414 w 1990951"/>
                <a:gd name="connsiteY13" fmla="*/ 245703 h 286230"/>
                <a:gd name="connsiteX14" fmla="*/ 1735117 w 1990951"/>
                <a:gd name="connsiteY14" fmla="*/ 0 h 286230"/>
                <a:gd name="connsiteX15" fmla="*/ 1990952 w 1990951"/>
                <a:gd name="connsiteY15" fmla="*/ 255835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5835"/>
                  </a:lnTo>
                  <a:lnTo>
                    <a:pt x="255835" y="0"/>
                  </a:lnTo>
                  <a:lnTo>
                    <a:pt x="504071" y="245703"/>
                  </a:lnTo>
                  <a:lnTo>
                    <a:pt x="749773" y="0"/>
                  </a:lnTo>
                  <a:lnTo>
                    <a:pt x="995476" y="245703"/>
                  </a:lnTo>
                  <a:lnTo>
                    <a:pt x="1243712" y="0"/>
                  </a:lnTo>
                  <a:lnTo>
                    <a:pt x="1489414" y="245703"/>
                  </a:lnTo>
                  <a:lnTo>
                    <a:pt x="1735117" y="0"/>
                  </a:lnTo>
                  <a:lnTo>
                    <a:pt x="1990952" y="255835"/>
                  </a:lnTo>
                  <a:lnTo>
                    <a:pt x="1973221" y="276099"/>
                  </a:lnTo>
                  <a:lnTo>
                    <a:pt x="1735117" y="40528"/>
                  </a:lnTo>
                  <a:close/>
                </a:path>
              </a:pathLst>
            </a:custGeom>
            <a:grpFill/>
            <a:ln w="25320" cap="flat">
              <a:noFill/>
              <a:prstDash val="solid"/>
              <a:miter/>
            </a:ln>
          </p:spPr>
          <p:txBody>
            <a:bodyPr rtlCol="0" anchor="ctr"/>
            <a:lstStyle/>
            <a:p>
              <a:endParaRPr lang="en-US" dirty="0"/>
            </a:p>
          </p:txBody>
        </p:sp>
        <p:sp>
          <p:nvSpPr>
            <p:cNvPr id="15" name="Freeform: Shape 14">
              <a:extLst>
                <a:ext uri="{FF2B5EF4-FFF2-40B4-BE49-F238E27FC236}">
                  <a16:creationId xmlns:a16="http://schemas.microsoft.com/office/drawing/2014/main" id="{24A69059-7C49-49C6-B071-F2A9B558E0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67504" y="299366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8368 h 286230"/>
                <a:gd name="connsiteX8" fmla="*/ 255835 w 1990951"/>
                <a:gd name="connsiteY8" fmla="*/ 0 h 286230"/>
                <a:gd name="connsiteX9" fmla="*/ 504071 w 1990951"/>
                <a:gd name="connsiteY9" fmla="*/ 248236 h 286230"/>
                <a:gd name="connsiteX10" fmla="*/ 749773 w 1990951"/>
                <a:gd name="connsiteY10" fmla="*/ 0 h 286230"/>
                <a:gd name="connsiteX11" fmla="*/ 995476 w 1990951"/>
                <a:gd name="connsiteY11" fmla="*/ 248236 h 286230"/>
                <a:gd name="connsiteX12" fmla="*/ 1243712 w 1990951"/>
                <a:gd name="connsiteY12" fmla="*/ 0 h 286230"/>
                <a:gd name="connsiteX13" fmla="*/ 1489414 w 1990951"/>
                <a:gd name="connsiteY13" fmla="*/ 248236 h 286230"/>
                <a:gd name="connsiteX14" fmla="*/ 1735117 w 1990951"/>
                <a:gd name="connsiteY14" fmla="*/ 0 h 286230"/>
                <a:gd name="connsiteX15" fmla="*/ 1990952 w 1990951"/>
                <a:gd name="connsiteY15" fmla="*/ 258368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8368"/>
                  </a:lnTo>
                  <a:lnTo>
                    <a:pt x="255835" y="0"/>
                  </a:lnTo>
                  <a:lnTo>
                    <a:pt x="504071" y="248236"/>
                  </a:lnTo>
                  <a:lnTo>
                    <a:pt x="749773" y="0"/>
                  </a:lnTo>
                  <a:lnTo>
                    <a:pt x="995476" y="248236"/>
                  </a:lnTo>
                  <a:lnTo>
                    <a:pt x="1243712" y="0"/>
                  </a:lnTo>
                  <a:lnTo>
                    <a:pt x="1489414" y="248236"/>
                  </a:lnTo>
                  <a:lnTo>
                    <a:pt x="1735117" y="0"/>
                  </a:lnTo>
                  <a:lnTo>
                    <a:pt x="1990952" y="258368"/>
                  </a:lnTo>
                  <a:lnTo>
                    <a:pt x="1973221" y="276099"/>
                  </a:lnTo>
                  <a:lnTo>
                    <a:pt x="1735117" y="40528"/>
                  </a:lnTo>
                  <a:close/>
                </a:path>
              </a:pathLst>
            </a:custGeom>
            <a:grpFill/>
            <a:ln w="25320" cap="flat">
              <a:noFill/>
              <a:prstDash val="solid"/>
              <a:miter/>
            </a:ln>
          </p:spPr>
          <p:txBody>
            <a:bodyPr rtlCol="0" anchor="ctr"/>
            <a:lstStyle/>
            <a:p>
              <a:endParaRPr lang="en-US"/>
            </a:p>
          </p:txBody>
        </p:sp>
      </p:grpSp>
      <p:sp>
        <p:nvSpPr>
          <p:cNvPr id="17" name="Oval 16">
            <a:extLst>
              <a:ext uri="{FF2B5EF4-FFF2-40B4-BE49-F238E27FC236}">
                <a16:creationId xmlns:a16="http://schemas.microsoft.com/office/drawing/2014/main" id="{89D16701-DA76-4F72-BB63-E2C3FFBDFE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6260" y="4752208"/>
            <a:ext cx="365021" cy="365021"/>
          </a:xfrm>
          <a:prstGeom prst="ellipse">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 name="Oval 18">
            <a:extLst>
              <a:ext uri="{FF2B5EF4-FFF2-40B4-BE49-F238E27FC236}">
                <a16:creationId xmlns:a16="http://schemas.microsoft.com/office/drawing/2014/main" id="{1CC28BE1-9DC6-43FE-9582-39F091098D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6260" y="4752208"/>
            <a:ext cx="365021" cy="365021"/>
          </a:xfrm>
          <a:prstGeom prst="ellipse">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21" name="Graphic 4">
            <a:extLst>
              <a:ext uri="{FF2B5EF4-FFF2-40B4-BE49-F238E27FC236}">
                <a16:creationId xmlns:a16="http://schemas.microsoft.com/office/drawing/2014/main" id="{AF9AF3F3-CE0C-4125-BDD7-346487FA0B4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09667" y="5539935"/>
            <a:ext cx="975169" cy="975171"/>
            <a:chOff x="5829300" y="3162300"/>
            <a:chExt cx="532256" cy="532257"/>
          </a:xfrm>
          <a:solidFill>
            <a:schemeClr val="bg1"/>
          </a:solidFill>
        </p:grpSpPr>
        <p:sp>
          <p:nvSpPr>
            <p:cNvPr id="22" name="Freeform: Shape 21">
              <a:extLst>
                <a:ext uri="{FF2B5EF4-FFF2-40B4-BE49-F238E27FC236}">
                  <a16:creationId xmlns:a16="http://schemas.microsoft.com/office/drawing/2014/main" id="{B31DFBFA-CF4D-4940-9086-26F83E5C6B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9208" y="3192208"/>
              <a:ext cx="112966" cy="112966"/>
            </a:xfrm>
            <a:custGeom>
              <a:avLst/>
              <a:gdLst>
                <a:gd name="connsiteX0" fmla="*/ 112967 w 112966"/>
                <a:gd name="connsiteY0" fmla="*/ 0 h 112966"/>
                <a:gd name="connsiteX1" fmla="*/ 0 w 112966"/>
                <a:gd name="connsiteY1" fmla="*/ 112967 h 112966"/>
                <a:gd name="connsiteX2" fmla="*/ 112967 w 112966"/>
                <a:gd name="connsiteY2" fmla="*/ 0 h 112966"/>
              </a:gdLst>
              <a:ahLst/>
              <a:cxnLst>
                <a:cxn ang="0">
                  <a:pos x="connsiteX0" y="connsiteY0"/>
                </a:cxn>
                <a:cxn ang="0">
                  <a:pos x="connsiteX1" y="connsiteY1"/>
                </a:cxn>
                <a:cxn ang="0">
                  <a:pos x="connsiteX2" y="connsiteY2"/>
                </a:cxn>
              </a:cxnLst>
              <a:rect l="l" t="t" r="r" b="b"/>
              <a:pathLst>
                <a:path w="112966" h="112966">
                  <a:moveTo>
                    <a:pt x="112967" y="0"/>
                  </a:moveTo>
                  <a:lnTo>
                    <a:pt x="0" y="112967"/>
                  </a:lnTo>
                  <a:cubicBezTo>
                    <a:pt x="25356" y="64747"/>
                    <a:pt x="64747" y="25356"/>
                    <a:pt x="112967" y="0"/>
                  </a:cubicBezTo>
                  <a:close/>
                </a:path>
              </a:pathLst>
            </a:custGeom>
            <a:grpFill/>
            <a:ln w="952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27854033-BD20-4C77-8C5B-048F4B3BDD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1205" y="3164205"/>
              <a:ext cx="230314" cy="230314"/>
            </a:xfrm>
            <a:custGeom>
              <a:avLst/>
              <a:gdLst>
                <a:gd name="connsiteX0" fmla="*/ 230314 w 230314"/>
                <a:gd name="connsiteY0" fmla="*/ 0 h 230314"/>
                <a:gd name="connsiteX1" fmla="*/ 0 w 230314"/>
                <a:gd name="connsiteY1" fmla="*/ 230314 h 230314"/>
                <a:gd name="connsiteX2" fmla="*/ 3524 w 230314"/>
                <a:gd name="connsiteY2" fmla="*/ 209550 h 230314"/>
                <a:gd name="connsiteX3" fmla="*/ 209550 w 230314"/>
                <a:gd name="connsiteY3" fmla="*/ 3524 h 230314"/>
                <a:gd name="connsiteX4" fmla="*/ 230314 w 230314"/>
                <a:gd name="connsiteY4" fmla="*/ 0 h 230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314" h="230314">
                  <a:moveTo>
                    <a:pt x="230314" y="0"/>
                  </a:moveTo>
                  <a:lnTo>
                    <a:pt x="0" y="230314"/>
                  </a:lnTo>
                  <a:cubicBezTo>
                    <a:pt x="953" y="223361"/>
                    <a:pt x="2095" y="216408"/>
                    <a:pt x="3524" y="209550"/>
                  </a:cubicBezTo>
                  <a:lnTo>
                    <a:pt x="209550" y="3524"/>
                  </a:lnTo>
                  <a:cubicBezTo>
                    <a:pt x="216408" y="2095"/>
                    <a:pt x="223361" y="953"/>
                    <a:pt x="230314" y="0"/>
                  </a:cubicBezTo>
                  <a:close/>
                </a:path>
              </a:pathLst>
            </a:custGeom>
            <a:grp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BC93AA74-BEB3-444F-835B-7AA6ECE617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29300" y="3162300"/>
              <a:ext cx="294131" cy="294131"/>
            </a:xfrm>
            <a:custGeom>
              <a:avLst/>
              <a:gdLst>
                <a:gd name="connsiteX0" fmla="*/ 294132 w 294131"/>
                <a:gd name="connsiteY0" fmla="*/ 1238 h 294131"/>
                <a:gd name="connsiteX1" fmla="*/ 1238 w 294131"/>
                <a:gd name="connsiteY1" fmla="*/ 294132 h 294131"/>
                <a:gd name="connsiteX2" fmla="*/ 0 w 294131"/>
                <a:gd name="connsiteY2" fmla="*/ 278225 h 294131"/>
                <a:gd name="connsiteX3" fmla="*/ 278225 w 294131"/>
                <a:gd name="connsiteY3" fmla="*/ 0 h 294131"/>
                <a:gd name="connsiteX4" fmla="*/ 294132 w 294131"/>
                <a:gd name="connsiteY4" fmla="*/ 1238 h 294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131" h="294131">
                  <a:moveTo>
                    <a:pt x="294132" y="1238"/>
                  </a:moveTo>
                  <a:lnTo>
                    <a:pt x="1238" y="294132"/>
                  </a:lnTo>
                  <a:cubicBezTo>
                    <a:pt x="667" y="288893"/>
                    <a:pt x="0" y="283559"/>
                    <a:pt x="0" y="278225"/>
                  </a:cubicBezTo>
                  <a:lnTo>
                    <a:pt x="278225" y="0"/>
                  </a:lnTo>
                  <a:cubicBezTo>
                    <a:pt x="283559" y="0"/>
                    <a:pt x="288893" y="667"/>
                    <a:pt x="294132" y="1238"/>
                  </a:cubicBezTo>
                  <a:close/>
                </a:path>
              </a:pathLst>
            </a:custGeom>
            <a:grp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F00DF1C9-6952-4704-B8B3-95406E18E4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7205" y="3170110"/>
              <a:ext cx="337184" cy="337280"/>
            </a:xfrm>
            <a:custGeom>
              <a:avLst/>
              <a:gdLst>
                <a:gd name="connsiteX0" fmla="*/ 337185 w 337184"/>
                <a:gd name="connsiteY0" fmla="*/ 3905 h 337280"/>
                <a:gd name="connsiteX1" fmla="*/ 3810 w 337184"/>
                <a:gd name="connsiteY1" fmla="*/ 337280 h 337280"/>
                <a:gd name="connsiteX2" fmla="*/ 0 w 337184"/>
                <a:gd name="connsiteY2" fmla="*/ 323850 h 337280"/>
                <a:gd name="connsiteX3" fmla="*/ 323850 w 337184"/>
                <a:gd name="connsiteY3" fmla="*/ 0 h 337280"/>
                <a:gd name="connsiteX4" fmla="*/ 337185 w 337184"/>
                <a:gd name="connsiteY4" fmla="*/ 3905 h 33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184" h="337280">
                  <a:moveTo>
                    <a:pt x="337185" y="3905"/>
                  </a:moveTo>
                  <a:lnTo>
                    <a:pt x="3810" y="337280"/>
                  </a:lnTo>
                  <a:cubicBezTo>
                    <a:pt x="2381" y="332899"/>
                    <a:pt x="1143" y="328422"/>
                    <a:pt x="0" y="323850"/>
                  </a:cubicBezTo>
                  <a:lnTo>
                    <a:pt x="323850" y="0"/>
                  </a:lnTo>
                  <a:cubicBezTo>
                    <a:pt x="328327" y="1715"/>
                    <a:pt x="332804" y="2477"/>
                    <a:pt x="337185" y="3905"/>
                  </a:cubicBezTo>
                  <a:close/>
                </a:path>
              </a:pathLst>
            </a:custGeom>
            <a:grp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B34783FD-297C-40D2-964B-DBAE4DE283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3207" y="3186207"/>
              <a:ext cx="364617" cy="364617"/>
            </a:xfrm>
            <a:custGeom>
              <a:avLst/>
              <a:gdLst>
                <a:gd name="connsiteX0" fmla="*/ 364617 w 364617"/>
                <a:gd name="connsiteY0" fmla="*/ 5620 h 364617"/>
                <a:gd name="connsiteX1" fmla="*/ 5620 w 364617"/>
                <a:gd name="connsiteY1" fmla="*/ 364617 h 364617"/>
                <a:gd name="connsiteX2" fmla="*/ 0 w 364617"/>
                <a:gd name="connsiteY2" fmla="*/ 353187 h 364617"/>
                <a:gd name="connsiteX3" fmla="*/ 353187 w 364617"/>
                <a:gd name="connsiteY3" fmla="*/ 0 h 364617"/>
                <a:gd name="connsiteX4" fmla="*/ 364617 w 364617"/>
                <a:gd name="connsiteY4" fmla="*/ 5620 h 364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617" h="364617">
                  <a:moveTo>
                    <a:pt x="364617" y="5620"/>
                  </a:moveTo>
                  <a:lnTo>
                    <a:pt x="5620" y="364617"/>
                  </a:lnTo>
                  <a:cubicBezTo>
                    <a:pt x="3620" y="360902"/>
                    <a:pt x="1715" y="357092"/>
                    <a:pt x="0" y="353187"/>
                  </a:cubicBezTo>
                  <a:lnTo>
                    <a:pt x="353187" y="0"/>
                  </a:lnTo>
                  <a:cubicBezTo>
                    <a:pt x="357092" y="1715"/>
                    <a:pt x="360902" y="3715"/>
                    <a:pt x="364617" y="5620"/>
                  </a:cubicBezTo>
                  <a:close/>
                </a:path>
              </a:pathLst>
            </a:custGeom>
            <a:grp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DE621623-0357-4FD5-A1AC-4005010259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5305" y="3208305"/>
              <a:ext cx="380238" cy="380238"/>
            </a:xfrm>
            <a:custGeom>
              <a:avLst/>
              <a:gdLst>
                <a:gd name="connsiteX0" fmla="*/ 380238 w 380238"/>
                <a:gd name="connsiteY0" fmla="*/ 7239 h 380238"/>
                <a:gd name="connsiteX1" fmla="*/ 7239 w 380238"/>
                <a:gd name="connsiteY1" fmla="*/ 380238 h 380238"/>
                <a:gd name="connsiteX2" fmla="*/ 0 w 380238"/>
                <a:gd name="connsiteY2" fmla="*/ 370713 h 380238"/>
                <a:gd name="connsiteX3" fmla="*/ 370237 w 380238"/>
                <a:gd name="connsiteY3" fmla="*/ 0 h 380238"/>
                <a:gd name="connsiteX4" fmla="*/ 380238 w 380238"/>
                <a:gd name="connsiteY4" fmla="*/ 7239 h 380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238" h="380238">
                  <a:moveTo>
                    <a:pt x="380238" y="7239"/>
                  </a:moveTo>
                  <a:lnTo>
                    <a:pt x="7239" y="380238"/>
                  </a:lnTo>
                  <a:cubicBezTo>
                    <a:pt x="4763" y="377000"/>
                    <a:pt x="2381" y="373571"/>
                    <a:pt x="0" y="370713"/>
                  </a:cubicBezTo>
                  <a:lnTo>
                    <a:pt x="370237" y="0"/>
                  </a:lnTo>
                  <a:cubicBezTo>
                    <a:pt x="373571" y="2381"/>
                    <a:pt x="377000" y="4763"/>
                    <a:pt x="380238" y="7239"/>
                  </a:cubicBezTo>
                  <a:close/>
                </a:path>
              </a:pathLst>
            </a:custGeom>
            <a:grp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024F346E-10A0-458F-A9CA-8C0079472F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02832" y="3235832"/>
              <a:ext cx="385191" cy="385191"/>
            </a:xfrm>
            <a:custGeom>
              <a:avLst/>
              <a:gdLst>
                <a:gd name="connsiteX0" fmla="*/ 380905 w 385191"/>
                <a:gd name="connsiteY0" fmla="*/ 4286 h 385191"/>
                <a:gd name="connsiteX1" fmla="*/ 385191 w 385191"/>
                <a:gd name="connsiteY1" fmla="*/ 8573 h 385191"/>
                <a:gd name="connsiteX2" fmla="*/ 8573 w 385191"/>
                <a:gd name="connsiteY2" fmla="*/ 385191 h 385191"/>
                <a:gd name="connsiteX3" fmla="*/ 4286 w 385191"/>
                <a:gd name="connsiteY3" fmla="*/ 380905 h 385191"/>
                <a:gd name="connsiteX4" fmla="*/ 0 w 385191"/>
                <a:gd name="connsiteY4" fmla="*/ 376523 h 385191"/>
                <a:gd name="connsiteX5" fmla="*/ 376523 w 385191"/>
                <a:gd name="connsiteY5" fmla="*/ 0 h 385191"/>
                <a:gd name="connsiteX6" fmla="*/ 380905 w 385191"/>
                <a:gd name="connsiteY6" fmla="*/ 4286 h 385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5191" h="385191">
                  <a:moveTo>
                    <a:pt x="380905" y="4286"/>
                  </a:moveTo>
                  <a:lnTo>
                    <a:pt x="385191" y="8573"/>
                  </a:lnTo>
                  <a:lnTo>
                    <a:pt x="8573" y="385191"/>
                  </a:lnTo>
                  <a:lnTo>
                    <a:pt x="4286" y="380905"/>
                  </a:lnTo>
                  <a:cubicBezTo>
                    <a:pt x="2762" y="379476"/>
                    <a:pt x="1334" y="377952"/>
                    <a:pt x="0" y="376523"/>
                  </a:cubicBezTo>
                  <a:lnTo>
                    <a:pt x="376523" y="0"/>
                  </a:lnTo>
                  <a:cubicBezTo>
                    <a:pt x="377952" y="1334"/>
                    <a:pt x="379476" y="2667"/>
                    <a:pt x="380905" y="4286"/>
                  </a:cubicBezTo>
                  <a:close/>
                </a:path>
              </a:pathLst>
            </a:custGeom>
            <a:grp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7937A2F7-01A9-47F3-BED6-B61D998408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35789" y="3268313"/>
              <a:ext cx="379761" cy="380237"/>
            </a:xfrm>
            <a:custGeom>
              <a:avLst/>
              <a:gdLst>
                <a:gd name="connsiteX0" fmla="*/ 372428 w 379761"/>
                <a:gd name="connsiteY0" fmla="*/ 0 h 380237"/>
                <a:gd name="connsiteX1" fmla="*/ 379762 w 379761"/>
                <a:gd name="connsiteY1" fmla="*/ 9525 h 380237"/>
                <a:gd name="connsiteX2" fmla="*/ 9525 w 379761"/>
                <a:gd name="connsiteY2" fmla="*/ 380238 h 380237"/>
                <a:gd name="connsiteX3" fmla="*/ 0 w 379761"/>
                <a:gd name="connsiteY3" fmla="*/ 372904 h 380237"/>
              </a:gdLst>
              <a:ahLst/>
              <a:cxnLst>
                <a:cxn ang="0">
                  <a:pos x="connsiteX0" y="connsiteY0"/>
                </a:cxn>
                <a:cxn ang="0">
                  <a:pos x="connsiteX1" y="connsiteY1"/>
                </a:cxn>
                <a:cxn ang="0">
                  <a:pos x="connsiteX2" y="connsiteY2"/>
                </a:cxn>
                <a:cxn ang="0">
                  <a:pos x="connsiteX3" y="connsiteY3"/>
                </a:cxn>
              </a:cxnLst>
              <a:rect l="l" t="t" r="r" b="b"/>
              <a:pathLst>
                <a:path w="379761" h="380237">
                  <a:moveTo>
                    <a:pt x="372428" y="0"/>
                  </a:moveTo>
                  <a:cubicBezTo>
                    <a:pt x="374999" y="3239"/>
                    <a:pt x="377381" y="6572"/>
                    <a:pt x="379762" y="9525"/>
                  </a:cubicBezTo>
                  <a:lnTo>
                    <a:pt x="9525" y="380238"/>
                  </a:lnTo>
                  <a:cubicBezTo>
                    <a:pt x="6096" y="377857"/>
                    <a:pt x="2762" y="375476"/>
                    <a:pt x="0" y="372904"/>
                  </a:cubicBezTo>
                  <a:close/>
                </a:path>
              </a:pathLst>
            </a:custGeom>
            <a:grp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5B44DAF8-5073-441A-82E1-180385D35F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2841" y="3305841"/>
              <a:ext cx="364807" cy="364807"/>
            </a:xfrm>
            <a:custGeom>
              <a:avLst/>
              <a:gdLst>
                <a:gd name="connsiteX0" fmla="*/ 359188 w 364807"/>
                <a:gd name="connsiteY0" fmla="*/ 0 h 364807"/>
                <a:gd name="connsiteX1" fmla="*/ 364808 w 364807"/>
                <a:gd name="connsiteY1" fmla="*/ 11621 h 364807"/>
                <a:gd name="connsiteX2" fmla="*/ 11621 w 364807"/>
                <a:gd name="connsiteY2" fmla="*/ 364808 h 364807"/>
                <a:gd name="connsiteX3" fmla="*/ 0 w 364807"/>
                <a:gd name="connsiteY3" fmla="*/ 359188 h 364807"/>
              </a:gdLst>
              <a:ahLst/>
              <a:cxnLst>
                <a:cxn ang="0">
                  <a:pos x="connsiteX0" y="connsiteY0"/>
                </a:cxn>
                <a:cxn ang="0">
                  <a:pos x="connsiteX1" y="connsiteY1"/>
                </a:cxn>
                <a:cxn ang="0">
                  <a:pos x="connsiteX2" y="connsiteY2"/>
                </a:cxn>
                <a:cxn ang="0">
                  <a:pos x="connsiteX3" y="connsiteY3"/>
                </a:cxn>
              </a:cxnLst>
              <a:rect l="l" t="t" r="r" b="b"/>
              <a:pathLst>
                <a:path w="364807" h="364807">
                  <a:moveTo>
                    <a:pt x="359188" y="0"/>
                  </a:moveTo>
                  <a:cubicBezTo>
                    <a:pt x="361188" y="3905"/>
                    <a:pt x="362998" y="7715"/>
                    <a:pt x="364808" y="11621"/>
                  </a:cubicBezTo>
                  <a:lnTo>
                    <a:pt x="11621" y="364808"/>
                  </a:lnTo>
                  <a:cubicBezTo>
                    <a:pt x="7715" y="362998"/>
                    <a:pt x="3905" y="361188"/>
                    <a:pt x="0" y="359188"/>
                  </a:cubicBezTo>
                  <a:close/>
                </a:path>
              </a:pathLst>
            </a:custGeom>
            <a:grp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52B0413D-0E36-4A90-8E6A-9EDC676A60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16370" y="3349466"/>
              <a:ext cx="337280" cy="337280"/>
            </a:xfrm>
            <a:custGeom>
              <a:avLst/>
              <a:gdLst>
                <a:gd name="connsiteX0" fmla="*/ 333470 w 337280"/>
                <a:gd name="connsiteY0" fmla="*/ 0 h 337280"/>
                <a:gd name="connsiteX1" fmla="*/ 337280 w 337280"/>
                <a:gd name="connsiteY1" fmla="*/ 13430 h 337280"/>
                <a:gd name="connsiteX2" fmla="*/ 13430 w 337280"/>
                <a:gd name="connsiteY2" fmla="*/ 337280 h 337280"/>
                <a:gd name="connsiteX3" fmla="*/ 0 w 337280"/>
                <a:gd name="connsiteY3" fmla="*/ 333470 h 337280"/>
              </a:gdLst>
              <a:ahLst/>
              <a:cxnLst>
                <a:cxn ang="0">
                  <a:pos x="connsiteX0" y="connsiteY0"/>
                </a:cxn>
                <a:cxn ang="0">
                  <a:pos x="connsiteX1" y="connsiteY1"/>
                </a:cxn>
                <a:cxn ang="0">
                  <a:pos x="connsiteX2" y="connsiteY2"/>
                </a:cxn>
                <a:cxn ang="0">
                  <a:pos x="connsiteX3" y="connsiteY3"/>
                </a:cxn>
              </a:cxnLst>
              <a:rect l="l" t="t" r="r" b="b"/>
              <a:pathLst>
                <a:path w="337280" h="337280">
                  <a:moveTo>
                    <a:pt x="333470" y="0"/>
                  </a:moveTo>
                  <a:cubicBezTo>
                    <a:pt x="334899" y="4382"/>
                    <a:pt x="336137" y="8858"/>
                    <a:pt x="337280" y="13430"/>
                  </a:cubicBezTo>
                  <a:lnTo>
                    <a:pt x="13430" y="337280"/>
                  </a:lnTo>
                  <a:cubicBezTo>
                    <a:pt x="8858" y="336137"/>
                    <a:pt x="4382" y="334899"/>
                    <a:pt x="0" y="333470"/>
                  </a:cubicBezTo>
                  <a:close/>
                </a:path>
              </a:pathLst>
            </a:custGeom>
            <a:grp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86059ECF-0D50-48AD-B67A-645EC29D33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67329" y="3400425"/>
              <a:ext cx="294227" cy="294132"/>
            </a:xfrm>
            <a:custGeom>
              <a:avLst/>
              <a:gdLst>
                <a:gd name="connsiteX0" fmla="*/ 292989 w 294227"/>
                <a:gd name="connsiteY0" fmla="*/ 0 h 294132"/>
                <a:gd name="connsiteX1" fmla="*/ 294227 w 294227"/>
                <a:gd name="connsiteY1" fmla="*/ 15907 h 294132"/>
                <a:gd name="connsiteX2" fmla="*/ 15907 w 294227"/>
                <a:gd name="connsiteY2" fmla="*/ 294132 h 294132"/>
                <a:gd name="connsiteX3" fmla="*/ 0 w 294227"/>
                <a:gd name="connsiteY3" fmla="*/ 292894 h 294132"/>
              </a:gdLst>
              <a:ahLst/>
              <a:cxnLst>
                <a:cxn ang="0">
                  <a:pos x="connsiteX0" y="connsiteY0"/>
                </a:cxn>
                <a:cxn ang="0">
                  <a:pos x="connsiteX1" y="connsiteY1"/>
                </a:cxn>
                <a:cxn ang="0">
                  <a:pos x="connsiteX2" y="connsiteY2"/>
                </a:cxn>
                <a:cxn ang="0">
                  <a:pos x="connsiteX3" y="connsiteY3"/>
                </a:cxn>
              </a:cxnLst>
              <a:rect l="l" t="t" r="r" b="b"/>
              <a:pathLst>
                <a:path w="294227" h="294132">
                  <a:moveTo>
                    <a:pt x="292989" y="0"/>
                  </a:moveTo>
                  <a:cubicBezTo>
                    <a:pt x="293561" y="5334"/>
                    <a:pt x="293942" y="10668"/>
                    <a:pt x="294227" y="15907"/>
                  </a:cubicBezTo>
                  <a:lnTo>
                    <a:pt x="15907" y="294132"/>
                  </a:lnTo>
                  <a:cubicBezTo>
                    <a:pt x="10668" y="294132"/>
                    <a:pt x="5334" y="293465"/>
                    <a:pt x="0" y="292894"/>
                  </a:cubicBezTo>
                  <a:close/>
                </a:path>
              </a:pathLst>
            </a:custGeom>
            <a:grp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B394906F-6BF2-447E-9886-F12708E128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29337" y="3462337"/>
              <a:ext cx="230314" cy="230314"/>
            </a:xfrm>
            <a:custGeom>
              <a:avLst/>
              <a:gdLst>
                <a:gd name="connsiteX0" fmla="*/ 230315 w 230314"/>
                <a:gd name="connsiteY0" fmla="*/ 0 h 230314"/>
                <a:gd name="connsiteX1" fmla="*/ 226886 w 230314"/>
                <a:gd name="connsiteY1" fmla="*/ 20574 h 230314"/>
                <a:gd name="connsiteX2" fmla="*/ 20669 w 230314"/>
                <a:gd name="connsiteY2" fmla="*/ 226790 h 230314"/>
                <a:gd name="connsiteX3" fmla="*/ 0 w 230314"/>
                <a:gd name="connsiteY3" fmla="*/ 230315 h 230314"/>
              </a:gdLst>
              <a:ahLst/>
              <a:cxnLst>
                <a:cxn ang="0">
                  <a:pos x="connsiteX0" y="connsiteY0"/>
                </a:cxn>
                <a:cxn ang="0">
                  <a:pos x="connsiteX1" y="connsiteY1"/>
                </a:cxn>
                <a:cxn ang="0">
                  <a:pos x="connsiteX2" y="connsiteY2"/>
                </a:cxn>
                <a:cxn ang="0">
                  <a:pos x="connsiteX3" y="connsiteY3"/>
                </a:cxn>
              </a:cxnLst>
              <a:rect l="l" t="t" r="r" b="b"/>
              <a:pathLst>
                <a:path w="230314" h="230314">
                  <a:moveTo>
                    <a:pt x="230315" y="0"/>
                  </a:moveTo>
                  <a:cubicBezTo>
                    <a:pt x="229457" y="6953"/>
                    <a:pt x="228314" y="13716"/>
                    <a:pt x="226886" y="20574"/>
                  </a:cubicBezTo>
                  <a:lnTo>
                    <a:pt x="20669" y="226790"/>
                  </a:lnTo>
                  <a:cubicBezTo>
                    <a:pt x="13811" y="228314"/>
                    <a:pt x="6953" y="229457"/>
                    <a:pt x="0" y="230315"/>
                  </a:cubicBezTo>
                  <a:close/>
                </a:path>
              </a:pathLst>
            </a:custGeom>
            <a:grpFill/>
            <a:ln w="95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A45EB96B-215A-4EBF-A594-2B08222339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18682" y="3551682"/>
              <a:ext cx="112871" cy="112871"/>
            </a:xfrm>
            <a:custGeom>
              <a:avLst/>
              <a:gdLst>
                <a:gd name="connsiteX0" fmla="*/ 112871 w 112871"/>
                <a:gd name="connsiteY0" fmla="*/ 0 h 112871"/>
                <a:gd name="connsiteX1" fmla="*/ 0 w 112871"/>
                <a:gd name="connsiteY1" fmla="*/ 112871 h 112871"/>
              </a:gdLst>
              <a:ahLst/>
              <a:cxnLst>
                <a:cxn ang="0">
                  <a:pos x="connsiteX0" y="connsiteY0"/>
                </a:cxn>
                <a:cxn ang="0">
                  <a:pos x="connsiteX1" y="connsiteY1"/>
                </a:cxn>
              </a:cxnLst>
              <a:rect l="l" t="t" r="r" b="b"/>
              <a:pathLst>
                <a:path w="112871" h="112871">
                  <a:moveTo>
                    <a:pt x="112871" y="0"/>
                  </a:moveTo>
                  <a:cubicBezTo>
                    <a:pt x="87618" y="48239"/>
                    <a:pt x="48239" y="87618"/>
                    <a:pt x="0" y="112871"/>
                  </a:cubicBezTo>
                  <a:close/>
                </a:path>
              </a:pathLst>
            </a:custGeom>
            <a:grpFill/>
            <a:ln w="9525" cap="flat">
              <a:noFill/>
              <a:prstDash val="solid"/>
              <a:miter/>
            </a:ln>
          </p:spPr>
          <p:txBody>
            <a:bodyPr rtlCol="0" anchor="ctr"/>
            <a:lstStyle/>
            <a:p>
              <a:endParaRPr lang="en-US" dirty="0"/>
            </a:p>
          </p:txBody>
        </p:sp>
      </p:grpSp>
      <p:graphicFrame>
        <p:nvGraphicFramePr>
          <p:cNvPr id="20" name="Content Placeholder 2">
            <a:extLst>
              <a:ext uri="{FF2B5EF4-FFF2-40B4-BE49-F238E27FC236}">
                <a16:creationId xmlns:a16="http://schemas.microsoft.com/office/drawing/2014/main" id="{2D087F51-7AD8-DE58-B7EE-BFDE0EB8FFB5}"/>
              </a:ext>
            </a:extLst>
          </p:cNvPr>
          <p:cNvGraphicFramePr>
            <a:graphicFrameLocks noGrp="1"/>
          </p:cNvGraphicFramePr>
          <p:nvPr>
            <p:ph idx="1"/>
            <p:extLst>
              <p:ext uri="{D42A27DB-BD31-4B8C-83A1-F6EECF244321}">
                <p14:modId xmlns:p14="http://schemas.microsoft.com/office/powerpoint/2010/main" val="708486995"/>
              </p:ext>
            </p:extLst>
          </p:nvPr>
        </p:nvGraphicFramePr>
        <p:xfrm>
          <a:off x="5484139" y="477540"/>
          <a:ext cx="6301601" cy="587880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118807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361537-B8D0-D379-FA2D-DD4DC5FF7980}"/>
              </a:ext>
            </a:extLst>
          </p:cNvPr>
          <p:cNvSpPr>
            <a:spLocks noGrp="1"/>
          </p:cNvSpPr>
          <p:nvPr>
            <p:ph type="title"/>
          </p:nvPr>
        </p:nvSpPr>
        <p:spPr/>
        <p:txBody>
          <a:bodyPr/>
          <a:lstStyle/>
          <a:p>
            <a:r>
              <a:rPr lang="en-US" dirty="0"/>
              <a:t>References </a:t>
            </a:r>
          </a:p>
        </p:txBody>
      </p:sp>
      <p:sp>
        <p:nvSpPr>
          <p:cNvPr id="3" name="Content Placeholder 2">
            <a:extLst>
              <a:ext uri="{FF2B5EF4-FFF2-40B4-BE49-F238E27FC236}">
                <a16:creationId xmlns:a16="http://schemas.microsoft.com/office/drawing/2014/main" id="{E33B99C9-F683-AF21-0E6D-BC8677FEFBFB}"/>
              </a:ext>
            </a:extLst>
          </p:cNvPr>
          <p:cNvSpPr>
            <a:spLocks noGrp="1"/>
          </p:cNvSpPr>
          <p:nvPr>
            <p:ph idx="1"/>
          </p:nvPr>
        </p:nvSpPr>
        <p:spPr/>
        <p:txBody>
          <a:bodyPr>
            <a:normAutofit lnSpcReduction="10000"/>
          </a:bodyPr>
          <a:lstStyle/>
          <a:p>
            <a:r>
              <a:rPr lang="en-US" sz="1800" dirty="0">
                <a:effectLst/>
                <a:latin typeface="Aptos" panose="020B0004020202020204" pitchFamily="34" charset="0"/>
                <a:ea typeface="Aptos" panose="020B0004020202020204" pitchFamily="34" charset="0"/>
                <a:cs typeface="Times New Roman" panose="02020603050405020304" pitchFamily="18" charset="0"/>
              </a:rPr>
              <a:t>Data Source. </a:t>
            </a:r>
            <a:r>
              <a:rPr lang="en-US" sz="1800" u="sng" dirty="0">
                <a:solidFill>
                  <a:srgbClr val="467886"/>
                </a:solidFill>
                <a:effectLst/>
                <a:latin typeface="Aptos" panose="020B0004020202020204" pitchFamily="34" charset="0"/>
                <a:ea typeface="Aptos" panose="020B0004020202020204" pitchFamily="34" charset="0"/>
                <a:cs typeface="Times New Roman" panose="02020603050405020304" pitchFamily="18" charset="0"/>
              </a:rPr>
              <a:t>https://www.kaggle.com/datasets/fedesoriano/stroke-prediction-dataset</a:t>
            </a:r>
            <a:endParaRPr lang="en-US" sz="1800" dirty="0"/>
          </a:p>
          <a:p>
            <a:r>
              <a:rPr lang="en-US" sz="1800" dirty="0"/>
              <a:t>UpToDate. (2024). Overview of Secondary Prevention of Ischemic Stroke. </a:t>
            </a:r>
            <a:r>
              <a:rPr lang="en-US" sz="1800" dirty="0">
                <a:hlinkClick r:id="rId3"/>
              </a:rPr>
              <a:t>https://www-uptodate-com.ezproxy.lib.utah.edu/contents/overview-of-secondary-prevention-of-ischemic-stroke?search=stroke%20risk%20factors&amp;source=search_result&amp;selectedTitle=1%7E150&amp;usage_type=default&amp;display_rank=1</a:t>
            </a:r>
            <a:endParaRPr lang="en-US" sz="1800" dirty="0"/>
          </a:p>
          <a:p>
            <a:r>
              <a:rPr lang="en-US" sz="1800" dirty="0"/>
              <a:t>UpToDate. (2024). Overview of Secondary Prevention of Ischemic Stroke. </a:t>
            </a:r>
            <a:r>
              <a:rPr lang="en-US" sz="1800" dirty="0">
                <a:hlinkClick r:id="rId3"/>
              </a:rPr>
              <a:t>https://www-uptodate-com.ezproxy.lib.utah.edu/contents/overview-of-secondary-prevention-of-ischemic-stroke?search=stroke%20risk%20factors&amp;source=search_result&amp;selectedTitle=1%7E150&amp;usage_type=default&amp;display_rank=1</a:t>
            </a:r>
            <a:endParaRPr lang="en-US" sz="1800" dirty="0"/>
          </a:p>
          <a:p>
            <a:r>
              <a:rPr lang="en-US" sz="1800" dirty="0"/>
              <a:t>WHO. (2024). Mean Fasting Blood Glucose. </a:t>
            </a:r>
            <a:r>
              <a:rPr lang="en-US" sz="1800" dirty="0">
                <a:hlinkClick r:id="rId4"/>
              </a:rPr>
              <a:t>https://www.who.int/data/gho/indicator-metadata-registry/imr-details/2380#:~:text=The%20expected%20values%20for%20normal,and%20monitoring%20glycemia%20are%20recommended</a:t>
            </a:r>
            <a:r>
              <a:rPr lang="en-US" sz="1800" dirty="0"/>
              <a:t> </a:t>
            </a:r>
          </a:p>
          <a:p>
            <a:r>
              <a:rPr lang="en-US" sz="1800" dirty="0"/>
              <a:t>Northcott S, Moss B, Harrison K, </a:t>
            </a:r>
            <a:r>
              <a:rPr lang="en-US" sz="1800" dirty="0" err="1"/>
              <a:t>Hilari</a:t>
            </a:r>
            <a:r>
              <a:rPr lang="en-US" sz="1800" dirty="0"/>
              <a:t> K. A systematic review of the impact of stroke on social support and social networks: associated factors and patterns of change. Clinical Rehabilitation. 2016;30(8):811-831. doi:10.1177/0269215515602136</a:t>
            </a:r>
          </a:p>
          <a:p>
            <a:endParaRPr lang="en-US" sz="1800" dirty="0"/>
          </a:p>
          <a:p>
            <a:endParaRPr lang="en-US" sz="1800" dirty="0"/>
          </a:p>
        </p:txBody>
      </p:sp>
    </p:spTree>
    <p:extLst>
      <p:ext uri="{BB962C8B-B14F-4D97-AF65-F5344CB8AC3E}">
        <p14:creationId xmlns:p14="http://schemas.microsoft.com/office/powerpoint/2010/main" val="10540524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digital image of a brain&#10;&#10;Description automatically generated">
            <a:extLst>
              <a:ext uri="{FF2B5EF4-FFF2-40B4-BE49-F238E27FC236}">
                <a16:creationId xmlns:a16="http://schemas.microsoft.com/office/drawing/2014/main" id="{6EF44F87-AF33-6D9E-80EB-3D06F4DA8EA0}"/>
              </a:ext>
            </a:extLst>
          </p:cNvPr>
          <p:cNvPicPr>
            <a:picLocks noChangeAspect="1"/>
          </p:cNvPicPr>
          <p:nvPr/>
        </p:nvPicPr>
        <p:blipFill>
          <a:blip r:embed="rId2">
            <a:extLst>
              <a:ext uri="{28A0092B-C50C-407E-A947-70E740481C1C}">
                <a14:useLocalDpi xmlns:a14="http://schemas.microsoft.com/office/drawing/2010/main" val="0"/>
              </a:ext>
            </a:extLst>
          </a:blip>
          <a:srcRect l="6298" r="25504" b="5757"/>
          <a:stretch/>
        </p:blipFill>
        <p:spPr>
          <a:xfrm>
            <a:off x="3523488" y="10"/>
            <a:ext cx="8668512" cy="6857990"/>
          </a:xfrm>
          <a:prstGeom prst="rect">
            <a:avLst/>
          </a:prstGeom>
        </p:spPr>
      </p:pic>
      <p:sp>
        <p:nvSpPr>
          <p:cNvPr id="16" name="Rectangle 15">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756601"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1409C32-71DA-2A20-68A8-3713B23A4BBA}"/>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dirty="0"/>
              <a:t>Questions? </a:t>
            </a:r>
          </a:p>
        </p:txBody>
      </p:sp>
      <p:sp>
        <p:nvSpPr>
          <p:cNvPr id="18" name="Rectangle 17">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0" name="Rectangle 19">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001201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brain with red and blue veins&#10;&#10;Description automatically generated">
            <a:extLst>
              <a:ext uri="{FF2B5EF4-FFF2-40B4-BE49-F238E27FC236}">
                <a16:creationId xmlns:a16="http://schemas.microsoft.com/office/drawing/2014/main" id="{520BB8E1-3CBF-8435-8F3D-5A705FFEC8E3}"/>
              </a:ext>
            </a:extLst>
          </p:cNvPr>
          <p:cNvPicPr>
            <a:picLocks noChangeAspect="1"/>
          </p:cNvPicPr>
          <p:nvPr/>
        </p:nvPicPr>
        <p:blipFill>
          <a:blip r:embed="rId3">
            <a:alphaModFix amt="23000"/>
            <a:extLst>
              <a:ext uri="{28A0092B-C50C-407E-A947-70E740481C1C}">
                <a14:useLocalDpi xmlns:a14="http://schemas.microsoft.com/office/drawing/2010/main" val="0"/>
              </a:ext>
            </a:extLst>
          </a:blip>
          <a:stretch>
            <a:fillRect/>
          </a:stretch>
        </p:blipFill>
        <p:spPr>
          <a:xfrm>
            <a:off x="-17897" y="0"/>
            <a:ext cx="12209897" cy="7784467"/>
          </a:xfrm>
          <a:prstGeom prst="rect">
            <a:avLst/>
          </a:prstGeom>
          <a:effectLst>
            <a:reflection stA="0" endPos="65000" dist="50800" dir="5400000" sy="-100000" algn="bl" rotWithShape="0"/>
          </a:effectLst>
        </p:spPr>
      </p:pic>
      <p:sp>
        <p:nvSpPr>
          <p:cNvPr id="4" name="Title 3">
            <a:extLst>
              <a:ext uri="{FF2B5EF4-FFF2-40B4-BE49-F238E27FC236}">
                <a16:creationId xmlns:a16="http://schemas.microsoft.com/office/drawing/2014/main" id="{DF0EE295-2BB1-908B-1DF7-E808A00BEDB4}"/>
              </a:ext>
            </a:extLst>
          </p:cNvPr>
          <p:cNvSpPr>
            <a:spLocks noGrp="1"/>
          </p:cNvSpPr>
          <p:nvPr>
            <p:ph type="title"/>
          </p:nvPr>
        </p:nvSpPr>
        <p:spPr/>
        <p:txBody>
          <a:bodyPr/>
          <a:lstStyle/>
          <a:p>
            <a:r>
              <a:rPr lang="en-US" dirty="0"/>
              <a:t>Major Risk Factors | Stroke </a:t>
            </a:r>
          </a:p>
        </p:txBody>
      </p:sp>
      <p:sp>
        <p:nvSpPr>
          <p:cNvPr id="7" name="Text Placeholder 6">
            <a:extLst>
              <a:ext uri="{FF2B5EF4-FFF2-40B4-BE49-F238E27FC236}">
                <a16:creationId xmlns:a16="http://schemas.microsoft.com/office/drawing/2014/main" id="{28B61B99-4757-8785-BD8B-08F1F0B0659F}"/>
              </a:ext>
            </a:extLst>
          </p:cNvPr>
          <p:cNvSpPr>
            <a:spLocks noGrp="1"/>
          </p:cNvSpPr>
          <p:nvPr>
            <p:ph type="body" idx="1"/>
          </p:nvPr>
        </p:nvSpPr>
        <p:spPr/>
        <p:txBody>
          <a:bodyPr/>
          <a:lstStyle/>
          <a:p>
            <a:r>
              <a:rPr lang="en-US" dirty="0"/>
              <a:t>Modifiable	</a:t>
            </a:r>
          </a:p>
        </p:txBody>
      </p:sp>
      <p:sp>
        <p:nvSpPr>
          <p:cNvPr id="8" name="Content Placeholder 7">
            <a:extLst>
              <a:ext uri="{FF2B5EF4-FFF2-40B4-BE49-F238E27FC236}">
                <a16:creationId xmlns:a16="http://schemas.microsoft.com/office/drawing/2014/main" id="{9FAFFE8E-DE03-5469-BB7A-20C3146B2694}"/>
              </a:ext>
            </a:extLst>
          </p:cNvPr>
          <p:cNvSpPr>
            <a:spLocks noGrp="1"/>
          </p:cNvSpPr>
          <p:nvPr>
            <p:ph sz="half" idx="2"/>
          </p:nvPr>
        </p:nvSpPr>
        <p:spPr>
          <a:xfrm>
            <a:off x="839788" y="2505075"/>
            <a:ext cx="5332410" cy="3684588"/>
          </a:xfrm>
        </p:spPr>
        <p:txBody>
          <a:bodyPr/>
          <a:lstStyle/>
          <a:p>
            <a:r>
              <a:rPr lang="en-US" sz="2800" b="0" i="0" dirty="0">
                <a:solidFill>
                  <a:srgbClr val="2B2B2B"/>
                </a:solidFill>
                <a:effectLst/>
                <a:latin typeface="Roboto" panose="02000000000000000000" pitchFamily="2" charset="0"/>
              </a:rPr>
              <a:t>*Hypertension (High BP)</a:t>
            </a:r>
          </a:p>
          <a:p>
            <a:r>
              <a:rPr lang="en-US" sz="2800" dirty="0">
                <a:solidFill>
                  <a:srgbClr val="2B2B2B"/>
                </a:solidFill>
                <a:latin typeface="Roboto" panose="02000000000000000000" pitchFamily="2" charset="0"/>
              </a:rPr>
              <a:t>Diabetes-(*Avg Glucose Level)</a:t>
            </a:r>
          </a:p>
          <a:p>
            <a:r>
              <a:rPr lang="en-US" sz="2800" b="0" i="0" dirty="0">
                <a:solidFill>
                  <a:srgbClr val="2B2B2B"/>
                </a:solidFill>
                <a:effectLst/>
                <a:latin typeface="Roboto" panose="02000000000000000000" pitchFamily="2" charset="0"/>
              </a:rPr>
              <a:t>*Smoking </a:t>
            </a:r>
          </a:p>
          <a:p>
            <a:r>
              <a:rPr lang="en-US" sz="2800" dirty="0">
                <a:solidFill>
                  <a:srgbClr val="2B2B2B"/>
                </a:solidFill>
                <a:latin typeface="Roboto" panose="02000000000000000000" pitchFamily="2" charset="0"/>
              </a:rPr>
              <a:t>High Cholesterol/lipids</a:t>
            </a:r>
          </a:p>
          <a:p>
            <a:r>
              <a:rPr lang="en-US" sz="2800" b="0" i="0" dirty="0">
                <a:solidFill>
                  <a:srgbClr val="2B2B2B"/>
                </a:solidFill>
                <a:effectLst/>
                <a:latin typeface="Roboto" panose="02000000000000000000" pitchFamily="2" charset="0"/>
              </a:rPr>
              <a:t>Physical Inactivity - (*BMI &gt; 35)</a:t>
            </a:r>
          </a:p>
          <a:p>
            <a:endParaRPr lang="en-US" dirty="0"/>
          </a:p>
        </p:txBody>
      </p:sp>
      <p:sp>
        <p:nvSpPr>
          <p:cNvPr id="9" name="Text Placeholder 8">
            <a:extLst>
              <a:ext uri="{FF2B5EF4-FFF2-40B4-BE49-F238E27FC236}">
                <a16:creationId xmlns:a16="http://schemas.microsoft.com/office/drawing/2014/main" id="{E38FBB7C-C438-6A52-5E76-EE7B461B3E95}"/>
              </a:ext>
            </a:extLst>
          </p:cNvPr>
          <p:cNvSpPr>
            <a:spLocks noGrp="1"/>
          </p:cNvSpPr>
          <p:nvPr>
            <p:ph type="body" sz="quarter" idx="3"/>
          </p:nvPr>
        </p:nvSpPr>
        <p:spPr/>
        <p:txBody>
          <a:bodyPr/>
          <a:lstStyle/>
          <a:p>
            <a:r>
              <a:rPr lang="en-US" dirty="0"/>
              <a:t>Unmodifiable </a:t>
            </a:r>
          </a:p>
        </p:txBody>
      </p:sp>
      <p:sp>
        <p:nvSpPr>
          <p:cNvPr id="10" name="Content Placeholder 9">
            <a:extLst>
              <a:ext uri="{FF2B5EF4-FFF2-40B4-BE49-F238E27FC236}">
                <a16:creationId xmlns:a16="http://schemas.microsoft.com/office/drawing/2014/main" id="{D1F2782E-BE98-3955-90E3-27C83B76C1BE}"/>
              </a:ext>
            </a:extLst>
          </p:cNvPr>
          <p:cNvSpPr>
            <a:spLocks noGrp="1"/>
          </p:cNvSpPr>
          <p:nvPr>
            <p:ph sz="quarter" idx="4"/>
          </p:nvPr>
        </p:nvSpPr>
        <p:spPr>
          <a:xfrm>
            <a:off x="6172199" y="2505075"/>
            <a:ext cx="5357813" cy="3684588"/>
          </a:xfrm>
          <a:effectLst>
            <a:outerShdw blurRad="50800" dist="50800" dir="5400000" algn="ctr" rotWithShape="0">
              <a:srgbClr val="000000">
                <a:alpha val="0"/>
              </a:srgbClr>
            </a:outerShdw>
          </a:effectLst>
        </p:spPr>
        <p:txBody>
          <a:bodyPr/>
          <a:lstStyle/>
          <a:p>
            <a:r>
              <a:rPr lang="en-US" dirty="0"/>
              <a:t>*Age; especially   &gt; 80 yrs</a:t>
            </a:r>
          </a:p>
          <a:p>
            <a:r>
              <a:rPr lang="en-US" dirty="0"/>
              <a:t>Race &amp; ethnicity (black &gt; white)</a:t>
            </a:r>
          </a:p>
          <a:p>
            <a:r>
              <a:rPr lang="en-US" dirty="0"/>
              <a:t>*Sex;  Male &gt; Female </a:t>
            </a:r>
          </a:p>
          <a:p>
            <a:r>
              <a:rPr lang="en-US" dirty="0"/>
              <a:t>Family History &amp; Genetics </a:t>
            </a:r>
          </a:p>
        </p:txBody>
      </p:sp>
    </p:spTree>
    <p:extLst>
      <p:ext uri="{BB962C8B-B14F-4D97-AF65-F5344CB8AC3E}">
        <p14:creationId xmlns:p14="http://schemas.microsoft.com/office/powerpoint/2010/main" val="35195457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03152-2132-EF33-0118-950C13F9D72F}"/>
              </a:ext>
            </a:extLst>
          </p:cNvPr>
          <p:cNvSpPr>
            <a:spLocks noGrp="1"/>
          </p:cNvSpPr>
          <p:nvPr>
            <p:ph type="title"/>
          </p:nvPr>
        </p:nvSpPr>
        <p:spPr/>
        <p:txBody>
          <a:bodyPr/>
          <a:lstStyle/>
          <a:p>
            <a:r>
              <a:rPr lang="en-US" dirty="0"/>
              <a:t>Approach to Meeting Project Goals</a:t>
            </a:r>
          </a:p>
        </p:txBody>
      </p:sp>
      <p:sp>
        <p:nvSpPr>
          <p:cNvPr id="3" name="Content Placeholder 2">
            <a:extLst>
              <a:ext uri="{FF2B5EF4-FFF2-40B4-BE49-F238E27FC236}">
                <a16:creationId xmlns:a16="http://schemas.microsoft.com/office/drawing/2014/main" id="{10FFDC5A-8780-E268-B91F-EEF68334AAE2}"/>
              </a:ext>
            </a:extLst>
          </p:cNvPr>
          <p:cNvSpPr>
            <a:spLocks noGrp="1"/>
          </p:cNvSpPr>
          <p:nvPr>
            <p:ph idx="1"/>
          </p:nvPr>
        </p:nvSpPr>
        <p:spPr>
          <a:xfrm>
            <a:off x="456363" y="1795480"/>
            <a:ext cx="2818660" cy="4351338"/>
          </a:xfrm>
        </p:spPr>
        <p:txBody>
          <a:bodyPr>
            <a:normAutofit lnSpcReduction="10000"/>
          </a:bodyPr>
          <a:lstStyle/>
          <a:p>
            <a:pPr algn="l">
              <a:buFont typeface="Arial" panose="020B0604020202020204" pitchFamily="34" charset="0"/>
              <a:buChar char="•"/>
            </a:pPr>
            <a:r>
              <a:rPr lang="en-US" b="0" i="0" dirty="0">
                <a:solidFill>
                  <a:srgbClr val="2B2B2B"/>
                </a:solidFill>
                <a:effectLst/>
                <a:latin typeface="Roboto" panose="02000000000000000000" pitchFamily="2" charset="0"/>
                <a:hlinkClick r:id="rId3"/>
              </a:rPr>
              <a:t>Kaggle.com </a:t>
            </a:r>
            <a:endParaRPr lang="en-US" b="0" i="0" dirty="0">
              <a:solidFill>
                <a:srgbClr val="2B2B2B"/>
              </a:solidFill>
              <a:effectLst/>
              <a:latin typeface="Roboto" panose="02000000000000000000" pitchFamily="2" charset="0"/>
            </a:endParaRPr>
          </a:p>
          <a:p>
            <a:pPr algn="l">
              <a:buFont typeface="Arial" panose="020B0604020202020204" pitchFamily="34" charset="0"/>
              <a:buChar char="•"/>
            </a:pPr>
            <a:r>
              <a:rPr lang="en-US" dirty="0">
                <a:solidFill>
                  <a:srgbClr val="2B2B2B"/>
                </a:solidFill>
                <a:latin typeface="Roboto" panose="02000000000000000000" pitchFamily="2" charset="0"/>
              </a:rPr>
              <a:t>11 clinical features to predict stroke </a:t>
            </a:r>
          </a:p>
          <a:p>
            <a:r>
              <a:rPr lang="en-US" dirty="0">
                <a:solidFill>
                  <a:srgbClr val="2B2B2B"/>
                </a:solidFill>
                <a:latin typeface="Roboto" panose="02000000000000000000" pitchFamily="2" charset="0"/>
              </a:rPr>
              <a:t>Supervised Learning </a:t>
            </a:r>
          </a:p>
          <a:p>
            <a:r>
              <a:rPr lang="en-US" dirty="0">
                <a:solidFill>
                  <a:srgbClr val="2B2B2B"/>
                </a:solidFill>
                <a:latin typeface="Roboto" panose="02000000000000000000" pitchFamily="2" charset="0"/>
              </a:rPr>
              <a:t>Pandas, Python, Matplotlib, Pandas Plotting </a:t>
            </a:r>
          </a:p>
          <a:p>
            <a:endParaRPr lang="en-US" dirty="0"/>
          </a:p>
        </p:txBody>
      </p:sp>
      <p:pic>
        <p:nvPicPr>
          <p:cNvPr id="4" name="Picture 3">
            <a:extLst>
              <a:ext uri="{FF2B5EF4-FFF2-40B4-BE49-F238E27FC236}">
                <a16:creationId xmlns:a16="http://schemas.microsoft.com/office/drawing/2014/main" id="{02DD396A-DE52-B4AC-7E4E-2E8AF26C117F}"/>
              </a:ext>
            </a:extLst>
          </p:cNvPr>
          <p:cNvPicPr>
            <a:picLocks noChangeAspect="1"/>
          </p:cNvPicPr>
          <p:nvPr/>
        </p:nvPicPr>
        <p:blipFill>
          <a:blip r:embed="rId4"/>
          <a:stretch>
            <a:fillRect/>
          </a:stretch>
        </p:blipFill>
        <p:spPr>
          <a:xfrm>
            <a:off x="3576473" y="1690688"/>
            <a:ext cx="8535140" cy="5023539"/>
          </a:xfrm>
          <a:prstGeom prst="rect">
            <a:avLst/>
          </a:prstGeom>
        </p:spPr>
      </p:pic>
    </p:spTree>
    <p:extLst>
      <p:ext uri="{BB962C8B-B14F-4D97-AF65-F5344CB8AC3E}">
        <p14:creationId xmlns:p14="http://schemas.microsoft.com/office/powerpoint/2010/main" val="33068384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5DC5CAC-9063-FA35-79E2-0C25F115598E}"/>
              </a:ext>
            </a:extLst>
          </p:cNvPr>
          <p:cNvSpPr txBox="1"/>
          <p:nvPr/>
        </p:nvSpPr>
        <p:spPr>
          <a:xfrm>
            <a:off x="7636747" y="4190163"/>
            <a:ext cx="2210638" cy="369332"/>
          </a:xfrm>
          <a:prstGeom prst="rect">
            <a:avLst/>
          </a:prstGeom>
          <a:noFill/>
        </p:spPr>
        <p:txBody>
          <a:bodyPr wrap="square" rtlCol="0">
            <a:spAutoFit/>
          </a:bodyPr>
          <a:lstStyle/>
          <a:p>
            <a:r>
              <a:rPr lang="en-US" dirty="0"/>
              <a:t>Gradient Boost</a:t>
            </a:r>
          </a:p>
        </p:txBody>
      </p:sp>
      <p:pic>
        <p:nvPicPr>
          <p:cNvPr id="8" name="Picture 7">
            <a:extLst>
              <a:ext uri="{FF2B5EF4-FFF2-40B4-BE49-F238E27FC236}">
                <a16:creationId xmlns:a16="http://schemas.microsoft.com/office/drawing/2014/main" id="{CFAADE38-4874-7126-8A8D-B9F4A6C90B5F}"/>
              </a:ext>
            </a:extLst>
          </p:cNvPr>
          <p:cNvPicPr>
            <a:picLocks noChangeAspect="1"/>
          </p:cNvPicPr>
          <p:nvPr/>
        </p:nvPicPr>
        <p:blipFill>
          <a:blip r:embed="rId3"/>
          <a:stretch>
            <a:fillRect/>
          </a:stretch>
        </p:blipFill>
        <p:spPr>
          <a:xfrm>
            <a:off x="207104" y="153551"/>
            <a:ext cx="9200000" cy="5028571"/>
          </a:xfrm>
          <a:prstGeom prst="rect">
            <a:avLst/>
          </a:prstGeom>
          <a:effectLst>
            <a:outerShdw blurRad="63500" sx="102000" sy="102000" algn="ctr" rotWithShape="0">
              <a:prstClr val="black">
                <a:alpha val="40000"/>
              </a:prstClr>
            </a:outerShdw>
          </a:effectLst>
        </p:spPr>
      </p:pic>
      <p:sp>
        <p:nvSpPr>
          <p:cNvPr id="9" name="TextBox 8">
            <a:extLst>
              <a:ext uri="{FF2B5EF4-FFF2-40B4-BE49-F238E27FC236}">
                <a16:creationId xmlns:a16="http://schemas.microsoft.com/office/drawing/2014/main" id="{BAE1013C-FABD-1155-B3CF-E1B65BAF31CE}"/>
              </a:ext>
            </a:extLst>
          </p:cNvPr>
          <p:cNvSpPr txBox="1"/>
          <p:nvPr/>
        </p:nvSpPr>
        <p:spPr>
          <a:xfrm>
            <a:off x="5365820" y="1027906"/>
            <a:ext cx="2462982" cy="369332"/>
          </a:xfrm>
          <a:prstGeom prst="rect">
            <a:avLst/>
          </a:prstGeom>
          <a:noFill/>
        </p:spPr>
        <p:txBody>
          <a:bodyPr wrap="none" rtlCol="0">
            <a:spAutoFit/>
          </a:bodyPr>
          <a:lstStyle/>
          <a:p>
            <a:r>
              <a:rPr lang="en-US" dirty="0"/>
              <a:t>SMOTE Random Forest</a:t>
            </a:r>
          </a:p>
        </p:txBody>
      </p:sp>
      <p:sp>
        <p:nvSpPr>
          <p:cNvPr id="10" name="TextBox 9">
            <a:extLst>
              <a:ext uri="{FF2B5EF4-FFF2-40B4-BE49-F238E27FC236}">
                <a16:creationId xmlns:a16="http://schemas.microsoft.com/office/drawing/2014/main" id="{473C6DBA-438B-A2C0-CAC8-C5D8298DD333}"/>
              </a:ext>
            </a:extLst>
          </p:cNvPr>
          <p:cNvSpPr txBox="1"/>
          <p:nvPr/>
        </p:nvSpPr>
        <p:spPr>
          <a:xfrm>
            <a:off x="7425732" y="3878664"/>
            <a:ext cx="2934119" cy="369332"/>
          </a:xfrm>
          <a:prstGeom prst="rect">
            <a:avLst/>
          </a:prstGeom>
          <a:noFill/>
        </p:spPr>
        <p:txBody>
          <a:bodyPr wrap="square" rtlCol="0">
            <a:spAutoFit/>
          </a:bodyPr>
          <a:lstStyle/>
          <a:p>
            <a:r>
              <a:rPr lang="en-US" dirty="0"/>
              <a:t>SMOTE Gradient Boost</a:t>
            </a:r>
          </a:p>
        </p:txBody>
      </p:sp>
      <p:pic>
        <p:nvPicPr>
          <p:cNvPr id="14" name="Content Placeholder 13">
            <a:extLst>
              <a:ext uri="{FF2B5EF4-FFF2-40B4-BE49-F238E27FC236}">
                <a16:creationId xmlns:a16="http://schemas.microsoft.com/office/drawing/2014/main" id="{E503B47B-5507-16F3-5ADA-356D05788A6F}"/>
              </a:ext>
            </a:extLst>
          </p:cNvPr>
          <p:cNvPicPr>
            <a:picLocks noGrp="1" noChangeAspect="1"/>
          </p:cNvPicPr>
          <p:nvPr>
            <p:ph idx="1"/>
          </p:nvPr>
        </p:nvPicPr>
        <p:blipFill>
          <a:blip r:embed="rId4"/>
          <a:stretch>
            <a:fillRect/>
          </a:stretch>
        </p:blipFill>
        <p:spPr>
          <a:xfrm>
            <a:off x="3927273" y="2014493"/>
            <a:ext cx="7844265" cy="4600795"/>
          </a:xfrm>
          <a:effectLst>
            <a:outerShdw blurRad="63500" sx="102000" sy="102000" algn="ctr" rotWithShape="0">
              <a:prstClr val="black">
                <a:alpha val="40000"/>
              </a:prstClr>
            </a:outerShdw>
          </a:effectLst>
        </p:spPr>
      </p:pic>
      <p:sp>
        <p:nvSpPr>
          <p:cNvPr id="15" name="TextBox 14">
            <a:extLst>
              <a:ext uri="{FF2B5EF4-FFF2-40B4-BE49-F238E27FC236}">
                <a16:creationId xmlns:a16="http://schemas.microsoft.com/office/drawing/2014/main" id="{7E01DD00-FE12-FAAF-9E68-FACCDFEC889B}"/>
              </a:ext>
            </a:extLst>
          </p:cNvPr>
          <p:cNvSpPr txBox="1"/>
          <p:nvPr/>
        </p:nvSpPr>
        <p:spPr>
          <a:xfrm>
            <a:off x="6963508" y="3563815"/>
            <a:ext cx="2934119" cy="369332"/>
          </a:xfrm>
          <a:prstGeom prst="rect">
            <a:avLst/>
          </a:prstGeom>
          <a:noFill/>
        </p:spPr>
        <p:txBody>
          <a:bodyPr wrap="square" rtlCol="0">
            <a:spAutoFit/>
          </a:bodyPr>
          <a:lstStyle/>
          <a:p>
            <a:r>
              <a:rPr lang="en-US" dirty="0"/>
              <a:t>Gradient Boost Classifier</a:t>
            </a:r>
          </a:p>
        </p:txBody>
      </p:sp>
    </p:spTree>
    <p:extLst>
      <p:ext uri="{BB962C8B-B14F-4D97-AF65-F5344CB8AC3E}">
        <p14:creationId xmlns:p14="http://schemas.microsoft.com/office/powerpoint/2010/main" val="10998792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4" name="Rectangle 143">
            <a:extLst>
              <a:ext uri="{FF2B5EF4-FFF2-40B4-BE49-F238E27FC236}">
                <a16:creationId xmlns:a16="http://schemas.microsoft.com/office/drawing/2014/main" id="{D3E17859-C5F0-476F-A082-A4CB8841D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4375"/>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36" name="Title 1"/>
          <p:cNvSpPr txBox="1">
            <a:spLocks noGrp="1"/>
          </p:cNvSpPr>
          <p:nvPr>
            <p:ph type="title"/>
          </p:nvPr>
        </p:nvSpPr>
        <p:spPr>
          <a:xfrm>
            <a:off x="838200" y="365125"/>
            <a:ext cx="10515600" cy="1325563"/>
          </a:xfrm>
          <a:prstGeom prst="rect">
            <a:avLst/>
          </a:prstGeom>
        </p:spPr>
        <p:txBody>
          <a:bodyPr>
            <a:normAutofit/>
          </a:bodyPr>
          <a:lstStyle/>
          <a:p>
            <a:r>
              <a:rPr lang="en-US"/>
              <a:t>Data Collection, Exploration &amp; Cleanup</a:t>
            </a:r>
          </a:p>
        </p:txBody>
      </p:sp>
      <p:pic>
        <p:nvPicPr>
          <p:cNvPr id="140" name="Picture 139">
            <a:extLst>
              <a:ext uri="{FF2B5EF4-FFF2-40B4-BE49-F238E27FC236}">
                <a16:creationId xmlns:a16="http://schemas.microsoft.com/office/drawing/2014/main" id="{2E8C3B36-81C0-BA7F-1EB8-65590A672309}"/>
              </a:ext>
            </a:extLst>
          </p:cNvPr>
          <p:cNvPicPr>
            <a:picLocks noChangeAspect="1"/>
          </p:cNvPicPr>
          <p:nvPr/>
        </p:nvPicPr>
        <p:blipFill>
          <a:blip r:embed="rId3"/>
          <a:srcRect l="7052" r="26449" b="2"/>
          <a:stretch/>
        </p:blipFill>
        <p:spPr>
          <a:xfrm>
            <a:off x="6848918" y="1771078"/>
            <a:ext cx="4504881" cy="4504881"/>
          </a:xfrm>
          <a:custGeom>
            <a:avLst/>
            <a:gdLst/>
            <a:ahLst/>
            <a:cxnLst/>
            <a:rect l="l" t="t" r="r" b="b"/>
            <a:pathLst>
              <a:path w="2663168" h="2663168">
                <a:moveTo>
                  <a:pt x="1331584" y="0"/>
                </a:moveTo>
                <a:cubicBezTo>
                  <a:pt x="2066998" y="0"/>
                  <a:pt x="2663168" y="596170"/>
                  <a:pt x="2663168" y="1331584"/>
                </a:cubicBezTo>
                <a:cubicBezTo>
                  <a:pt x="2663168" y="2066998"/>
                  <a:pt x="2066998" y="2663168"/>
                  <a:pt x="1331584" y="2663168"/>
                </a:cubicBezTo>
                <a:cubicBezTo>
                  <a:pt x="596170" y="2663168"/>
                  <a:pt x="0" y="2066998"/>
                  <a:pt x="0" y="1331584"/>
                </a:cubicBezTo>
                <a:cubicBezTo>
                  <a:pt x="0" y="596170"/>
                  <a:pt x="596170" y="0"/>
                  <a:pt x="1331584" y="0"/>
                </a:cubicBezTo>
                <a:close/>
              </a:path>
            </a:pathLst>
          </a:custGeom>
        </p:spPr>
      </p:pic>
      <p:sp>
        <p:nvSpPr>
          <p:cNvPr id="146" name="!!Arc">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189197" flipV="1">
            <a:off x="6980527" y="1929807"/>
            <a:ext cx="4556632" cy="4556632"/>
          </a:xfrm>
          <a:prstGeom prst="arc">
            <a:avLst>
              <a:gd name="adj1" fmla="val 16200000"/>
              <a:gd name="adj2" fmla="val 20093138"/>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48" name="!!Oval">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00988" y="1969050"/>
            <a:ext cx="666675" cy="64859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aphicFrame>
        <p:nvGraphicFramePr>
          <p:cNvPr id="156" name="Content Placeholder 2">
            <a:extLst>
              <a:ext uri="{FF2B5EF4-FFF2-40B4-BE49-F238E27FC236}">
                <a16:creationId xmlns:a16="http://schemas.microsoft.com/office/drawing/2014/main" id="{FD38213A-B1F6-BA25-A4AC-2AAF13785FD5}"/>
              </a:ext>
            </a:extLst>
          </p:cNvPr>
          <p:cNvGraphicFramePr/>
          <p:nvPr>
            <p:extLst>
              <p:ext uri="{D42A27DB-BD31-4B8C-83A1-F6EECF244321}">
                <p14:modId xmlns:p14="http://schemas.microsoft.com/office/powerpoint/2010/main" val="2094450212"/>
              </p:ext>
            </p:extLst>
          </p:nvPr>
        </p:nvGraphicFramePr>
        <p:xfrm>
          <a:off x="838200" y="1825625"/>
          <a:ext cx="5393361" cy="43513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Title 1"/>
          <p:cNvSpPr txBox="1">
            <a:spLocks noGrp="1"/>
          </p:cNvSpPr>
          <p:nvPr>
            <p:ph type="title"/>
          </p:nvPr>
        </p:nvSpPr>
        <p:spPr>
          <a:xfrm>
            <a:off x="838200" y="138379"/>
            <a:ext cx="10515600" cy="1325563"/>
          </a:xfrm>
          <a:prstGeom prst="rect">
            <a:avLst/>
          </a:prstGeom>
        </p:spPr>
        <p:txBody>
          <a:bodyPr/>
          <a:lstStyle/>
          <a:p>
            <a:r>
              <a:rPr lang="en-US"/>
              <a:t>Data Collection, Exploration &amp; Cleanup</a:t>
            </a:r>
            <a:endParaRPr lang="en-US" dirty="0"/>
          </a:p>
        </p:txBody>
      </p:sp>
      <p:sp>
        <p:nvSpPr>
          <p:cNvPr id="137" name="Content Placeholder 2"/>
          <p:cNvSpPr txBox="1">
            <a:spLocks noGrp="1"/>
          </p:cNvSpPr>
          <p:nvPr>
            <p:ph type="body" idx="1"/>
          </p:nvPr>
        </p:nvSpPr>
        <p:spPr>
          <a:xfrm>
            <a:off x="838199" y="1392772"/>
            <a:ext cx="10515601" cy="4351339"/>
          </a:xfrm>
          <a:prstGeom prst="rect">
            <a:avLst/>
          </a:prstGeom>
        </p:spPr>
        <p:txBody>
          <a:bodyPr/>
          <a:lstStyle/>
          <a:p>
            <a:pPr>
              <a:defRPr sz="1700">
                <a:solidFill>
                  <a:srgbClr val="2B2B2B"/>
                </a:solidFill>
                <a:latin typeface="Roboto"/>
                <a:ea typeface="Roboto"/>
                <a:cs typeface="Roboto"/>
                <a:sym typeface="Roboto"/>
              </a:defRPr>
            </a:pPr>
            <a:r>
              <a:rPr lang="en-US"/>
              <a:t>Repo created with .gitignore / secrets.toml, for housing API keys in Streamlit</a:t>
            </a:r>
          </a:p>
          <a:p>
            <a:pPr>
              <a:defRPr sz="1700">
                <a:solidFill>
                  <a:srgbClr val="2B2B2B"/>
                </a:solidFill>
                <a:latin typeface="Roboto"/>
                <a:ea typeface="Roboto"/>
                <a:cs typeface="Roboto"/>
                <a:sym typeface="Roboto"/>
              </a:defRPr>
            </a:pPr>
            <a:r>
              <a:rPr lang="en-US"/>
              <a:t>Downloaded the .csv file from Kaggle, read it into a df</a:t>
            </a:r>
            <a:endParaRPr lang="en-US" dirty="0"/>
          </a:p>
        </p:txBody>
      </p:sp>
      <p:pic>
        <p:nvPicPr>
          <p:cNvPr id="138" name="Content Placeholder 4" descr="Content Placeholder 4"/>
          <p:cNvPicPr>
            <a:picLocks noChangeAspect="1"/>
          </p:cNvPicPr>
          <p:nvPr/>
        </p:nvPicPr>
        <p:blipFill>
          <a:blip r:embed="rId3"/>
          <a:stretch>
            <a:fillRect/>
          </a:stretch>
        </p:blipFill>
        <p:spPr>
          <a:xfrm>
            <a:off x="2301532" y="2227947"/>
            <a:ext cx="7876474" cy="4280169"/>
          </a:xfrm>
          <a:prstGeom prst="rect">
            <a:avLst/>
          </a:prstGeom>
          <a:ln w="12700">
            <a:miter lim="400000"/>
          </a:ln>
          <a:effectLst>
            <a:outerShdw blurRad="63500" sx="102000" sy="102000" algn="ctr" rotWithShape="0">
              <a:prstClr val="black">
                <a:alpha val="40000"/>
              </a:prstClr>
            </a:outerShdw>
          </a:effec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 name="Title 1"/>
          <p:cNvSpPr txBox="1">
            <a:spLocks noGrp="1"/>
          </p:cNvSpPr>
          <p:nvPr>
            <p:ph type="title"/>
          </p:nvPr>
        </p:nvSpPr>
        <p:spPr>
          <a:prstGeom prst="rect">
            <a:avLst/>
          </a:prstGeom>
        </p:spPr>
        <p:txBody>
          <a:bodyPr/>
          <a:lstStyle/>
          <a:p>
            <a:r>
              <a:rPr lang="en-US" dirty="0"/>
              <a:t>Data Collection, Exploration &amp; Cleanup</a:t>
            </a:r>
          </a:p>
        </p:txBody>
      </p:sp>
      <p:sp>
        <p:nvSpPr>
          <p:cNvPr id="143" name="Content Placeholder 2"/>
          <p:cNvSpPr txBox="1">
            <a:spLocks noGrp="1"/>
          </p:cNvSpPr>
          <p:nvPr>
            <p:ph type="body" sz="half" idx="1"/>
          </p:nvPr>
        </p:nvSpPr>
        <p:spPr>
          <a:xfrm>
            <a:off x="239736" y="1485735"/>
            <a:ext cx="7306958" cy="3248288"/>
          </a:xfrm>
          <a:prstGeom prst="rect">
            <a:avLst/>
          </a:prstGeom>
          <a:ln w="19050">
            <a:solidFill>
              <a:schemeClr val="tx1"/>
            </a:solidFill>
          </a:ln>
        </p:spPr>
        <p:txBody>
          <a:bodyPr/>
          <a:lstStyle/>
          <a:p>
            <a:pPr>
              <a:defRPr sz="2100">
                <a:solidFill>
                  <a:srgbClr val="2B2B2B"/>
                </a:solidFill>
                <a:latin typeface="Roboto"/>
                <a:ea typeface="Roboto"/>
                <a:cs typeface="Roboto"/>
                <a:sym typeface="Roboto"/>
              </a:defRPr>
            </a:pPr>
            <a:r>
              <a:rPr lang="en-US"/>
              <a:t>5110 rows, 12 columns - only “bmi” column had NaNs</a:t>
            </a:r>
          </a:p>
          <a:p>
            <a:pPr marL="685800" lvl="1" indent="-228600">
              <a:defRPr sz="2100">
                <a:solidFill>
                  <a:srgbClr val="2B2B2B"/>
                </a:solidFill>
                <a:latin typeface="Roboto"/>
                <a:ea typeface="Roboto"/>
                <a:cs typeface="Roboto"/>
                <a:sym typeface="Roboto"/>
              </a:defRPr>
            </a:pPr>
            <a:r>
              <a:rPr lang="en-US"/>
              <a:t>Dropped NaN rows, was left with 4909 rows - small impact, no need to fill </a:t>
            </a:r>
          </a:p>
          <a:p>
            <a:pPr>
              <a:defRPr sz="2100">
                <a:solidFill>
                  <a:srgbClr val="2B2B2B"/>
                </a:solidFill>
                <a:latin typeface="Roboto"/>
                <a:ea typeface="Roboto"/>
                <a:cs typeface="Roboto"/>
                <a:sym typeface="Roboto"/>
              </a:defRPr>
            </a:pPr>
            <a:r>
              <a:rPr lang="en-US"/>
              <a:t>Copied the df and removed the y-prediction column “stroke”</a:t>
            </a:r>
          </a:p>
          <a:p>
            <a:pPr>
              <a:defRPr sz="2100">
                <a:solidFill>
                  <a:srgbClr val="2B2B2B"/>
                </a:solidFill>
                <a:latin typeface="Roboto"/>
                <a:ea typeface="Roboto"/>
                <a:cs typeface="Roboto"/>
                <a:sym typeface="Roboto"/>
              </a:defRPr>
            </a:pPr>
            <a:r>
              <a:rPr lang="en-US"/>
              <a:t>Column dtypes: float64(3), int64(3), object(5) </a:t>
            </a:r>
          </a:p>
          <a:p>
            <a:pPr marL="685800" lvl="1" indent="-228600">
              <a:defRPr sz="2100">
                <a:solidFill>
                  <a:srgbClr val="2B2B2B"/>
                </a:solidFill>
                <a:latin typeface="Roboto"/>
                <a:ea typeface="Roboto"/>
                <a:cs typeface="Roboto"/>
                <a:sym typeface="Roboto"/>
              </a:defRPr>
            </a:pPr>
            <a:r>
              <a:rPr lang="en-US"/>
              <a:t>Int: 1s and 0s we left alone</a:t>
            </a:r>
          </a:p>
          <a:p>
            <a:pPr marL="685800" lvl="1" indent="-228600">
              <a:defRPr sz="2100">
                <a:solidFill>
                  <a:srgbClr val="2B2B2B"/>
                </a:solidFill>
                <a:latin typeface="Roboto"/>
                <a:ea typeface="Roboto"/>
                <a:cs typeface="Roboto"/>
                <a:sym typeface="Roboto"/>
              </a:defRPr>
            </a:pPr>
            <a:r>
              <a:rPr lang="en-US"/>
              <a:t>Object: OneHotEncoder </a:t>
            </a:r>
            <a:endParaRPr lang="en-US" dirty="0"/>
          </a:p>
        </p:txBody>
      </p:sp>
      <p:pic>
        <p:nvPicPr>
          <p:cNvPr id="144" name="Picture 6" descr="Picture 6"/>
          <p:cNvPicPr>
            <a:picLocks noChangeAspect="1"/>
          </p:cNvPicPr>
          <p:nvPr/>
        </p:nvPicPr>
        <p:blipFill>
          <a:blip r:embed="rId3"/>
          <a:srcRect r="14319"/>
          <a:stretch>
            <a:fillRect/>
          </a:stretch>
        </p:blipFill>
        <p:spPr>
          <a:xfrm>
            <a:off x="7786431" y="1485734"/>
            <a:ext cx="4272125" cy="3248289"/>
          </a:xfrm>
          <a:prstGeom prst="rect">
            <a:avLst/>
          </a:prstGeom>
          <a:ln w="12700">
            <a:miter lim="400000"/>
          </a:ln>
          <a:effectLst>
            <a:outerShdw blurRad="63500" rotWithShape="0">
              <a:srgbClr val="000000">
                <a:alpha val="40000"/>
              </a:srgbClr>
            </a:outerShdw>
          </a:effectLst>
        </p:spPr>
      </p:pic>
      <p:pic>
        <p:nvPicPr>
          <p:cNvPr id="145" name="Screenshot 2024-09-23 at 9.01.35 PM.png" descr="Screenshot 2024-09-23 at 9.01.35 PM.png"/>
          <p:cNvPicPr>
            <a:picLocks noChangeAspect="1"/>
          </p:cNvPicPr>
          <p:nvPr/>
        </p:nvPicPr>
        <p:blipFill>
          <a:blip r:embed="rId4"/>
          <a:srcRect/>
          <a:stretch>
            <a:fillRect/>
          </a:stretch>
        </p:blipFill>
        <p:spPr>
          <a:xfrm>
            <a:off x="-1" y="4893915"/>
            <a:ext cx="12192001" cy="1685341"/>
          </a:xfrm>
          <a:prstGeom prst="rect">
            <a:avLst/>
          </a:prstGeom>
          <a:ln w="12700">
            <a:miter lim="400000"/>
          </a:ln>
          <a:effectLst>
            <a:outerShdw blurRad="63500" sx="102000" sy="102000" algn="ctr" rotWithShape="0">
              <a:prstClr val="black">
                <a:alpha val="40000"/>
              </a:prstClr>
            </a:outerShdw>
          </a:effec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6" name="Rectangle 185">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87" name="Arc 186">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49" name="Title 1"/>
          <p:cNvSpPr txBox="1">
            <a:spLocks noGrp="1"/>
          </p:cNvSpPr>
          <p:nvPr>
            <p:ph type="title"/>
          </p:nvPr>
        </p:nvSpPr>
        <p:spPr>
          <a:xfrm>
            <a:off x="5894962" y="479493"/>
            <a:ext cx="5458838" cy="1325563"/>
          </a:xfrm>
          <a:prstGeom prst="rect">
            <a:avLst/>
          </a:prstGeom>
        </p:spPr>
        <p:txBody>
          <a:bodyPr>
            <a:normAutofit/>
          </a:bodyPr>
          <a:lstStyle/>
          <a:p>
            <a:r>
              <a:rPr lang="en-US"/>
              <a:t>Data Collection &amp; Exploration, &amp; Cleanup</a:t>
            </a:r>
          </a:p>
        </p:txBody>
      </p:sp>
      <p:sp>
        <p:nvSpPr>
          <p:cNvPr id="188" name="Freeform: Shape 187">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51" name="Picture 8" descr="Picture 8"/>
          <p:cNvPicPr>
            <a:picLocks noChangeAspect="1"/>
          </p:cNvPicPr>
          <p:nvPr/>
        </p:nvPicPr>
        <p:blipFill>
          <a:blip r:embed="rId3"/>
          <a:srcRect r="29916"/>
          <a:stretch>
            <a:fillRect/>
          </a:stretch>
        </p:blipFill>
        <p:spPr>
          <a:xfrm>
            <a:off x="703182" y="1103154"/>
            <a:ext cx="4777381" cy="4481948"/>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a:effectLst>
            <a:outerShdw blurRad="63500" sx="102000" sy="102000" algn="ctr" rotWithShape="0">
              <a:prstClr val="black">
                <a:alpha val="40000"/>
              </a:prstClr>
            </a:outerShdw>
          </a:effectLst>
        </p:spPr>
      </p:pic>
      <p:sp>
        <p:nvSpPr>
          <p:cNvPr id="150" name="Content Placeholder 2"/>
          <p:cNvSpPr txBox="1">
            <a:spLocks noGrp="1"/>
          </p:cNvSpPr>
          <p:nvPr>
            <p:ph type="body" sz="half" idx="1"/>
          </p:nvPr>
        </p:nvSpPr>
        <p:spPr>
          <a:xfrm>
            <a:off x="5894962" y="1984443"/>
            <a:ext cx="5458838" cy="4192520"/>
          </a:xfrm>
          <a:prstGeom prst="rect">
            <a:avLst/>
          </a:prstGeom>
        </p:spPr>
        <p:txBody>
          <a:bodyPr>
            <a:normAutofit/>
          </a:bodyPr>
          <a:lstStyle/>
          <a:p>
            <a:pPr>
              <a:defRPr>
                <a:solidFill>
                  <a:srgbClr val="2B2B2B"/>
                </a:solidFill>
                <a:latin typeface="Roboto"/>
                <a:ea typeface="Roboto"/>
                <a:cs typeface="Roboto"/>
                <a:sym typeface="Roboto"/>
              </a:defRPr>
            </a:pPr>
            <a:r>
              <a:rPr lang="en-US" dirty="0"/>
              <a:t>Train-Test split</a:t>
            </a:r>
          </a:p>
          <a:p>
            <a:pPr>
              <a:defRPr>
                <a:solidFill>
                  <a:srgbClr val="2B2B2B"/>
                </a:solidFill>
                <a:latin typeface="Roboto"/>
                <a:ea typeface="Roboto"/>
                <a:cs typeface="Roboto"/>
                <a:sym typeface="Roboto"/>
              </a:defRPr>
            </a:pPr>
            <a:r>
              <a:rPr lang="en-US" dirty="0"/>
              <a:t>Scaled the data (float columns)</a:t>
            </a:r>
          </a:p>
          <a:p>
            <a:pPr>
              <a:defRPr>
                <a:solidFill>
                  <a:srgbClr val="2B2B2B"/>
                </a:solidFill>
                <a:latin typeface="Roboto"/>
                <a:ea typeface="Roboto"/>
                <a:cs typeface="Roboto"/>
                <a:sym typeface="Roboto"/>
              </a:defRPr>
            </a:pPr>
            <a:r>
              <a:rPr lang="en-US" dirty="0"/>
              <a:t>Balanced? </a:t>
            </a:r>
            <a:r>
              <a:rPr lang="en-US" dirty="0" err="1"/>
              <a:t>value_counts</a:t>
            </a:r>
            <a:r>
              <a:rPr lang="en-US" dirty="0"/>
              <a:t>… NO: 0=95%</a:t>
            </a:r>
          </a:p>
        </p:txBody>
      </p:sp>
    </p:spTree>
  </p:cSld>
  <p:clrMapOvr>
    <a:masterClrMapping/>
  </p:clrMapOvr>
</p:sld>
</file>

<file path=ppt/theme/theme1.xml><?xml version="1.0" encoding="utf-8"?>
<a:theme xmlns:a="http://schemas.openxmlformats.org/drawingml/2006/main" name="Office Theme">
  <a:themeElements>
    <a:clrScheme name="Violet">
      <a:dk1>
        <a:sysClr val="windowText" lastClr="000000"/>
      </a:dk1>
      <a:lt1>
        <a:sysClr val="window" lastClr="FFFFFF"/>
      </a:lt1>
      <a:dk2>
        <a:srgbClr val="373545"/>
      </a:dk2>
      <a:lt2>
        <a:srgbClr val="DCD8DC"/>
      </a:lt2>
      <a:accent1>
        <a:srgbClr val="AD84C6"/>
      </a:accent1>
      <a:accent2>
        <a:srgbClr val="8784C7"/>
      </a:accent2>
      <a:accent3>
        <a:srgbClr val="5D739A"/>
      </a:accent3>
      <a:accent4>
        <a:srgbClr val="6997AF"/>
      </a:accent4>
      <a:accent5>
        <a:srgbClr val="84ACB6"/>
      </a:accent5>
      <a:accent6>
        <a:srgbClr val="6F8183"/>
      </a:accent6>
      <a:hlink>
        <a:srgbClr val="69A020"/>
      </a:hlink>
      <a:folHlink>
        <a:srgbClr val="8C8C8C"/>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3822</TotalTime>
  <Words>2425</Words>
  <Application>Microsoft Office PowerPoint</Application>
  <PresentationFormat>Widescreen</PresentationFormat>
  <Paragraphs>219</Paragraphs>
  <Slides>22</Slides>
  <Notes>19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22</vt:i4>
      </vt:variant>
    </vt:vector>
  </HeadingPairs>
  <TitlesOfParts>
    <vt:vector size="29" baseType="lpstr">
      <vt:lpstr>Aptos</vt:lpstr>
      <vt:lpstr>Aptos Display</vt:lpstr>
      <vt:lpstr>Arial</vt:lpstr>
      <vt:lpstr>Calibri</vt:lpstr>
      <vt:lpstr>Roboto</vt:lpstr>
      <vt:lpstr>Slack-Lato</vt:lpstr>
      <vt:lpstr>Office Theme</vt:lpstr>
      <vt:lpstr>Stroke Risk Prediction</vt:lpstr>
      <vt:lpstr>Project Overview &amp; Goals </vt:lpstr>
      <vt:lpstr>Major Risk Factors | Stroke </vt:lpstr>
      <vt:lpstr>Approach to Meeting Project Goals</vt:lpstr>
      <vt:lpstr>PowerPoint Presentation</vt:lpstr>
      <vt:lpstr>Data Collection, Exploration &amp; Cleanup</vt:lpstr>
      <vt:lpstr>Data Collection, Exploration &amp; Cleanup</vt:lpstr>
      <vt:lpstr>Data Collection, Exploration &amp; Cleanup</vt:lpstr>
      <vt:lpstr>Data Collection &amp; Exploration, &amp; Cleanup</vt:lpstr>
      <vt:lpstr>Data Collection &amp; Exploration, &amp; Cleanup</vt:lpstr>
      <vt:lpstr>Analysis </vt:lpstr>
      <vt:lpstr>Analysis cont’d.</vt:lpstr>
      <vt:lpstr>K Neighbors Classifier </vt:lpstr>
      <vt:lpstr>Analysis cont’d.</vt:lpstr>
      <vt:lpstr>Decision Tree Model</vt:lpstr>
      <vt:lpstr>Results &amp; Conclusions </vt:lpstr>
      <vt:lpstr>Developing an App – Stroke Risk Prediction </vt:lpstr>
      <vt:lpstr>Streamlit App</vt:lpstr>
      <vt:lpstr>Challenges Encountered</vt:lpstr>
      <vt:lpstr>If We Had More Time……Next Steps</vt:lpstr>
      <vt:lpstr>References </vt:lpstr>
      <vt:lpstr>Questions?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Carolyn Muriel Scheese</dc:creator>
  <cp:lastModifiedBy>Carolyn Muriel Scheese</cp:lastModifiedBy>
  <cp:revision>48</cp:revision>
  <dcterms:created xsi:type="dcterms:W3CDTF">2024-09-18T03:12:50Z</dcterms:created>
  <dcterms:modified xsi:type="dcterms:W3CDTF">2024-09-27T02:03:34Z</dcterms:modified>
</cp:coreProperties>
</file>